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331" r:id="rId2"/>
    <p:sldId id="345" r:id="rId3"/>
    <p:sldId id="357" r:id="rId4"/>
    <p:sldId id="358" r:id="rId5"/>
    <p:sldId id="355" r:id="rId6"/>
    <p:sldId id="356" r:id="rId7"/>
    <p:sldId id="359" r:id="rId8"/>
    <p:sldId id="348" r:id="rId9"/>
    <p:sldId id="354" r:id="rId10"/>
    <p:sldId id="35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p:scale>
          <a:sx n="81" d="100"/>
          <a:sy n="81" d="100"/>
        </p:scale>
        <p:origin x="1632" y="108"/>
      </p:cViewPr>
      <p:guideLst>
        <p:guide orient="horz" pos="2160"/>
        <p:guide pos="3840"/>
      </p:guideLst>
    </p:cSldViewPr>
  </p:slideViewPr>
  <p:notesTextViewPr>
    <p:cViewPr>
      <p:scale>
        <a:sx n="1" d="1"/>
        <a:sy n="1" d="1"/>
      </p:scale>
      <p:origin x="0" y="0"/>
    </p:cViewPr>
  </p:notesTextViewPr>
  <p:sorterViewPr>
    <p:cViewPr>
      <p:scale>
        <a:sx n="100" d="100"/>
        <a:sy n="100" d="100"/>
      </p:scale>
      <p:origin x="0" y="-451"/>
    </p:cViewPr>
  </p:sorter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804BE0-564E-45EF-88CF-12C046233AD7}" type="datetimeFigureOut">
              <a:rPr lang="en-CA" smtClean="0"/>
              <a:t>2024-09-07</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C28732-B273-4CC8-86C9-6422A242852D}" type="slidenum">
              <a:rPr lang="en-CA" smtClean="0"/>
              <a:t>‹#›</a:t>
            </a:fld>
            <a:endParaRPr lang="en-CA"/>
          </a:p>
        </p:txBody>
      </p:sp>
    </p:spTree>
    <p:extLst>
      <p:ext uri="{BB962C8B-B14F-4D97-AF65-F5344CB8AC3E}">
        <p14:creationId xmlns:p14="http://schemas.microsoft.com/office/powerpoint/2010/main" val="1765122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475F5-2073-4F3E-9974-1857186C6502}"/>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32C5CDFB-3AE6-4ED0-8A70-A07C00853D4C}"/>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F29A58-9BD1-4AFD-ACA5-65D48D0CCF38}"/>
              </a:ext>
            </a:extLst>
          </p:cNvPr>
          <p:cNvSpPr>
            <a:spLocks noGrp="1"/>
          </p:cNvSpPr>
          <p:nvPr>
            <p:ph type="dt" sz="half" idx="10"/>
          </p:nvPr>
        </p:nvSpPr>
        <p:spPr/>
        <p:txBody>
          <a:bodyPr/>
          <a:lstStyle/>
          <a:p>
            <a:fld id="{0D6BEF16-D926-406C-AE3A-29DD968FCACB}" type="datetime1">
              <a:rPr lang="en-US" smtClean="0"/>
              <a:t>9/7/2024</a:t>
            </a:fld>
            <a:endParaRPr lang="en-US"/>
          </a:p>
        </p:txBody>
      </p:sp>
      <p:sp>
        <p:nvSpPr>
          <p:cNvPr id="5" name="Footer Placeholder 4">
            <a:extLst>
              <a:ext uri="{FF2B5EF4-FFF2-40B4-BE49-F238E27FC236}">
                <a16:creationId xmlns:a16="http://schemas.microsoft.com/office/drawing/2014/main" id="{60D743E4-5840-4E87-A31E-C9CC47896F39}"/>
              </a:ext>
            </a:extLst>
          </p:cNvPr>
          <p:cNvSpPr>
            <a:spLocks noGrp="1"/>
          </p:cNvSpPr>
          <p:nvPr>
            <p:ph type="ftr" sz="quarter" idx="11"/>
          </p:nvPr>
        </p:nvSpPr>
        <p:spPr/>
        <p:txBody>
          <a:bodyPr/>
          <a:lstStyle/>
          <a:p>
            <a:r>
              <a:rPr lang="en-US"/>
              <a:t>CONFIDENTIAL - Copyright Protected</a:t>
            </a:r>
          </a:p>
        </p:txBody>
      </p:sp>
      <p:sp>
        <p:nvSpPr>
          <p:cNvPr id="6" name="Slide Number Placeholder 5">
            <a:extLst>
              <a:ext uri="{FF2B5EF4-FFF2-40B4-BE49-F238E27FC236}">
                <a16:creationId xmlns:a16="http://schemas.microsoft.com/office/drawing/2014/main" id="{162C8CB8-7AD1-45A3-98CB-023D1716E31D}"/>
              </a:ext>
            </a:extLst>
          </p:cNvPr>
          <p:cNvSpPr>
            <a:spLocks noGrp="1"/>
          </p:cNvSpPr>
          <p:nvPr>
            <p:ph type="sldNum" sz="quarter" idx="12"/>
          </p:nvPr>
        </p:nvSpPr>
        <p:spPr/>
        <p:txBody>
          <a:bodyPr/>
          <a:lstStyle/>
          <a:p>
            <a:fld id="{3E71C293-A7E9-407C-8E5F-99CC6A4BB97C}" type="slidenum">
              <a:rPr lang="en-US" smtClean="0"/>
              <a:t>‹#›</a:t>
            </a:fld>
            <a:endParaRPr lang="en-US"/>
          </a:p>
        </p:txBody>
      </p:sp>
    </p:spTree>
    <p:extLst>
      <p:ext uri="{BB962C8B-B14F-4D97-AF65-F5344CB8AC3E}">
        <p14:creationId xmlns:p14="http://schemas.microsoft.com/office/powerpoint/2010/main" val="2223976627"/>
      </p:ext>
    </p:extLst>
  </p:cSld>
  <p:clrMapOvr>
    <a:masterClrMapping/>
  </p:clrMapOvr>
  <mc:AlternateContent xmlns:mc="http://schemas.openxmlformats.org/markup-compatibility/2006" xmlns:p159="http://schemas.microsoft.com/office/powerpoint/2015/09/main">
    <mc:Choice Requires="p159">
      <p:transition spd="med" advClick="0" advTm="6000">
        <p159:morph option="byObject"/>
        <p:sndAc>
          <p:stSnd>
            <p:snd r:embed="rId1" name="type.wav"/>
          </p:stSnd>
        </p:sndAc>
      </p:transition>
    </mc:Choice>
    <mc:Fallback xmlns="">
      <p:transition spd="med" advClick="0" advTm="6000">
        <p:fade/>
        <p:sndAc>
          <p:stSnd>
            <p:snd r:embed="rId3" name="type.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1AF3C-31F5-4D66-B71F-267D18FF1C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12B7FA-1A97-40E6-A15D-B326E0DCD3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B75FE6-6948-48C6-992B-5200BA350EDA}"/>
              </a:ext>
            </a:extLst>
          </p:cNvPr>
          <p:cNvSpPr>
            <a:spLocks noGrp="1"/>
          </p:cNvSpPr>
          <p:nvPr>
            <p:ph type="dt" sz="half" idx="10"/>
          </p:nvPr>
        </p:nvSpPr>
        <p:spPr/>
        <p:txBody>
          <a:bodyPr/>
          <a:lstStyle/>
          <a:p>
            <a:fld id="{C717F00D-23E3-422A-B2A6-97CF52488CDF}" type="datetime1">
              <a:rPr lang="en-US" smtClean="0"/>
              <a:t>9/7/2024</a:t>
            </a:fld>
            <a:endParaRPr lang="en-US"/>
          </a:p>
        </p:txBody>
      </p:sp>
      <p:sp>
        <p:nvSpPr>
          <p:cNvPr id="5" name="Footer Placeholder 4">
            <a:extLst>
              <a:ext uri="{FF2B5EF4-FFF2-40B4-BE49-F238E27FC236}">
                <a16:creationId xmlns:a16="http://schemas.microsoft.com/office/drawing/2014/main" id="{4977850A-9A77-48A4-9030-C1BE961D0A4E}"/>
              </a:ext>
            </a:extLst>
          </p:cNvPr>
          <p:cNvSpPr>
            <a:spLocks noGrp="1"/>
          </p:cNvSpPr>
          <p:nvPr>
            <p:ph type="ftr" sz="quarter" idx="11"/>
          </p:nvPr>
        </p:nvSpPr>
        <p:spPr/>
        <p:txBody>
          <a:bodyPr/>
          <a:lstStyle/>
          <a:p>
            <a:r>
              <a:rPr lang="en-US"/>
              <a:t>CONFIDENTIAL - Copyright Protected</a:t>
            </a:r>
          </a:p>
        </p:txBody>
      </p:sp>
      <p:sp>
        <p:nvSpPr>
          <p:cNvPr id="6" name="Slide Number Placeholder 5">
            <a:extLst>
              <a:ext uri="{FF2B5EF4-FFF2-40B4-BE49-F238E27FC236}">
                <a16:creationId xmlns:a16="http://schemas.microsoft.com/office/drawing/2014/main" id="{7866DFD6-5892-446B-A40D-1081EEBC201D}"/>
              </a:ext>
            </a:extLst>
          </p:cNvPr>
          <p:cNvSpPr>
            <a:spLocks noGrp="1"/>
          </p:cNvSpPr>
          <p:nvPr>
            <p:ph type="sldNum" sz="quarter" idx="12"/>
          </p:nvPr>
        </p:nvSpPr>
        <p:spPr/>
        <p:txBody>
          <a:bodyPr/>
          <a:lstStyle/>
          <a:p>
            <a:fld id="{3E71C293-A7E9-407C-8E5F-99CC6A4BB97C}" type="slidenum">
              <a:rPr lang="en-US" smtClean="0"/>
              <a:t>‹#›</a:t>
            </a:fld>
            <a:endParaRPr lang="en-US"/>
          </a:p>
        </p:txBody>
      </p:sp>
    </p:spTree>
    <p:extLst>
      <p:ext uri="{BB962C8B-B14F-4D97-AF65-F5344CB8AC3E}">
        <p14:creationId xmlns:p14="http://schemas.microsoft.com/office/powerpoint/2010/main" val="3088283820"/>
      </p:ext>
    </p:extLst>
  </p:cSld>
  <p:clrMapOvr>
    <a:masterClrMapping/>
  </p:clrMapOvr>
  <mc:AlternateContent xmlns:mc="http://schemas.openxmlformats.org/markup-compatibility/2006" xmlns:p159="http://schemas.microsoft.com/office/powerpoint/2015/09/main">
    <mc:Choice Requires="p159">
      <p:transition spd="med" advClick="0" advTm="6000">
        <p159:morph option="byObject"/>
        <p:sndAc>
          <p:stSnd>
            <p:snd r:embed="rId1" name="type.wav"/>
          </p:stSnd>
        </p:sndAc>
      </p:transition>
    </mc:Choice>
    <mc:Fallback xmlns="">
      <p:transition spd="med" advClick="0" advTm="6000">
        <p:fade/>
        <p:sndAc>
          <p:stSnd>
            <p:snd r:embed="rId3" name="type.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FEFD2-BEF5-47CB-8007-BF01A5A0F35E}"/>
              </a:ext>
            </a:extLst>
          </p:cNvPr>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DFF171-840D-46DD-A1AD-2694BA6FF9B8}"/>
              </a:ext>
            </a:extLst>
          </p:cNvPr>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F2FA99-E023-423B-8BE1-8700554DA301}"/>
              </a:ext>
            </a:extLst>
          </p:cNvPr>
          <p:cNvSpPr>
            <a:spLocks noGrp="1"/>
          </p:cNvSpPr>
          <p:nvPr>
            <p:ph type="dt" sz="half" idx="10"/>
          </p:nvPr>
        </p:nvSpPr>
        <p:spPr/>
        <p:txBody>
          <a:bodyPr/>
          <a:lstStyle/>
          <a:p>
            <a:fld id="{C550D28E-CE41-4EAC-A8FD-16CB98279372}" type="datetime1">
              <a:rPr lang="en-US" smtClean="0"/>
              <a:t>9/7/2024</a:t>
            </a:fld>
            <a:endParaRPr lang="en-US"/>
          </a:p>
        </p:txBody>
      </p:sp>
      <p:sp>
        <p:nvSpPr>
          <p:cNvPr id="5" name="Footer Placeholder 4">
            <a:extLst>
              <a:ext uri="{FF2B5EF4-FFF2-40B4-BE49-F238E27FC236}">
                <a16:creationId xmlns:a16="http://schemas.microsoft.com/office/drawing/2014/main" id="{9A138E1E-09A2-412C-A567-F753C57FB59B}"/>
              </a:ext>
            </a:extLst>
          </p:cNvPr>
          <p:cNvSpPr>
            <a:spLocks noGrp="1"/>
          </p:cNvSpPr>
          <p:nvPr>
            <p:ph type="ftr" sz="quarter" idx="11"/>
          </p:nvPr>
        </p:nvSpPr>
        <p:spPr/>
        <p:txBody>
          <a:bodyPr/>
          <a:lstStyle/>
          <a:p>
            <a:r>
              <a:rPr lang="en-US"/>
              <a:t>CONFIDENTIAL - Copyright Protected</a:t>
            </a:r>
          </a:p>
        </p:txBody>
      </p:sp>
      <p:sp>
        <p:nvSpPr>
          <p:cNvPr id="6" name="Slide Number Placeholder 5">
            <a:extLst>
              <a:ext uri="{FF2B5EF4-FFF2-40B4-BE49-F238E27FC236}">
                <a16:creationId xmlns:a16="http://schemas.microsoft.com/office/drawing/2014/main" id="{32E4CB1C-CB30-4710-8D0A-60FB20F1C4D0}"/>
              </a:ext>
            </a:extLst>
          </p:cNvPr>
          <p:cNvSpPr>
            <a:spLocks noGrp="1"/>
          </p:cNvSpPr>
          <p:nvPr>
            <p:ph type="sldNum" sz="quarter" idx="12"/>
          </p:nvPr>
        </p:nvSpPr>
        <p:spPr/>
        <p:txBody>
          <a:bodyPr/>
          <a:lstStyle/>
          <a:p>
            <a:fld id="{3E71C293-A7E9-407C-8E5F-99CC6A4BB97C}" type="slidenum">
              <a:rPr lang="en-US" smtClean="0"/>
              <a:t>‹#›</a:t>
            </a:fld>
            <a:endParaRPr lang="en-US"/>
          </a:p>
        </p:txBody>
      </p:sp>
    </p:spTree>
    <p:extLst>
      <p:ext uri="{BB962C8B-B14F-4D97-AF65-F5344CB8AC3E}">
        <p14:creationId xmlns:p14="http://schemas.microsoft.com/office/powerpoint/2010/main" val="2504205189"/>
      </p:ext>
    </p:extLst>
  </p:cSld>
  <p:clrMapOvr>
    <a:masterClrMapping/>
  </p:clrMapOvr>
  <mc:AlternateContent xmlns:mc="http://schemas.openxmlformats.org/markup-compatibility/2006" xmlns:p159="http://schemas.microsoft.com/office/powerpoint/2015/09/main">
    <mc:Choice Requires="p159">
      <p:transition spd="med" advClick="0" advTm="6000">
        <p159:morph option="byObject"/>
        <p:sndAc>
          <p:stSnd>
            <p:snd r:embed="rId1" name="type.wav"/>
          </p:stSnd>
        </p:sndAc>
      </p:transition>
    </mc:Choice>
    <mc:Fallback xmlns="">
      <p:transition spd="med" advClick="0" advTm="6000">
        <p:fade/>
        <p:sndAc>
          <p:stSnd>
            <p:snd r:embed="rId3" name="type.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0EA70-F860-4564-8B48-29CDE06748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A4D4CA-EE79-4986-A89F-BDC2FD35B66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87A6CE-EB1C-4DAC-A48A-39C8C011F4C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614FDA-A599-4016-9A5D-02C2E0D7A987}"/>
              </a:ext>
            </a:extLst>
          </p:cNvPr>
          <p:cNvSpPr>
            <a:spLocks noGrp="1"/>
          </p:cNvSpPr>
          <p:nvPr>
            <p:ph type="dt" sz="half" idx="10"/>
          </p:nvPr>
        </p:nvSpPr>
        <p:spPr/>
        <p:txBody>
          <a:bodyPr/>
          <a:lstStyle/>
          <a:p>
            <a:fld id="{8145C7C0-D4FD-4C70-8E22-D543D5063947}" type="datetime1">
              <a:rPr lang="en-US" smtClean="0"/>
              <a:t>9/7/2024</a:t>
            </a:fld>
            <a:endParaRPr lang="en-US"/>
          </a:p>
        </p:txBody>
      </p:sp>
      <p:sp>
        <p:nvSpPr>
          <p:cNvPr id="6" name="Footer Placeholder 5">
            <a:extLst>
              <a:ext uri="{FF2B5EF4-FFF2-40B4-BE49-F238E27FC236}">
                <a16:creationId xmlns:a16="http://schemas.microsoft.com/office/drawing/2014/main" id="{48E2280E-973E-450C-877E-DF1FF76A297D}"/>
              </a:ext>
            </a:extLst>
          </p:cNvPr>
          <p:cNvSpPr>
            <a:spLocks noGrp="1"/>
          </p:cNvSpPr>
          <p:nvPr>
            <p:ph type="ftr" sz="quarter" idx="11"/>
          </p:nvPr>
        </p:nvSpPr>
        <p:spPr/>
        <p:txBody>
          <a:bodyPr/>
          <a:lstStyle/>
          <a:p>
            <a:r>
              <a:rPr lang="en-US"/>
              <a:t>CONFIDENTIAL - Copyright Protected</a:t>
            </a:r>
          </a:p>
        </p:txBody>
      </p:sp>
      <p:sp>
        <p:nvSpPr>
          <p:cNvPr id="7" name="Slide Number Placeholder 6">
            <a:extLst>
              <a:ext uri="{FF2B5EF4-FFF2-40B4-BE49-F238E27FC236}">
                <a16:creationId xmlns:a16="http://schemas.microsoft.com/office/drawing/2014/main" id="{33EEA5B4-8998-4BDC-8F4A-4ECFE12A884A}"/>
              </a:ext>
            </a:extLst>
          </p:cNvPr>
          <p:cNvSpPr>
            <a:spLocks noGrp="1"/>
          </p:cNvSpPr>
          <p:nvPr>
            <p:ph type="sldNum" sz="quarter" idx="12"/>
          </p:nvPr>
        </p:nvSpPr>
        <p:spPr/>
        <p:txBody>
          <a:bodyPr/>
          <a:lstStyle/>
          <a:p>
            <a:fld id="{3E71C293-A7E9-407C-8E5F-99CC6A4BB97C}" type="slidenum">
              <a:rPr lang="en-US" smtClean="0"/>
              <a:t>‹#›</a:t>
            </a:fld>
            <a:endParaRPr lang="en-US"/>
          </a:p>
        </p:txBody>
      </p:sp>
    </p:spTree>
    <p:extLst>
      <p:ext uri="{BB962C8B-B14F-4D97-AF65-F5344CB8AC3E}">
        <p14:creationId xmlns:p14="http://schemas.microsoft.com/office/powerpoint/2010/main" val="2874627054"/>
      </p:ext>
    </p:extLst>
  </p:cSld>
  <p:clrMapOvr>
    <a:masterClrMapping/>
  </p:clrMapOvr>
  <mc:AlternateContent xmlns:mc="http://schemas.openxmlformats.org/markup-compatibility/2006" xmlns:p159="http://schemas.microsoft.com/office/powerpoint/2015/09/main">
    <mc:Choice Requires="p159">
      <p:transition spd="med" advClick="0" advTm="6000">
        <p159:morph option="byObject"/>
        <p:sndAc>
          <p:stSnd>
            <p:snd r:embed="rId1" name="type.wav"/>
          </p:stSnd>
        </p:sndAc>
      </p:transition>
    </mc:Choice>
    <mc:Fallback xmlns="">
      <p:transition spd="med" advClick="0" advTm="6000">
        <p:fade/>
        <p:sndAc>
          <p:stSnd>
            <p:snd r:embed="rId3" name="type.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7084-7A6B-4FCC-9D74-2A85017913B6}"/>
              </a:ext>
            </a:extLst>
          </p:cNvPr>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3ABFE3-C5E7-4D77-9B15-C585A307CC5C}"/>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0DFEA3-28B3-478C-9837-364AAA2FB066}"/>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03EE1D-0CA5-4A79-97FB-260727339D72}"/>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A5D2A1-BE1B-4D9E-9475-FCFD24638C0E}"/>
              </a:ext>
            </a:extLst>
          </p:cNvPr>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5BF12D-371E-47D5-92F6-489329564D90}"/>
              </a:ext>
            </a:extLst>
          </p:cNvPr>
          <p:cNvSpPr>
            <a:spLocks noGrp="1"/>
          </p:cNvSpPr>
          <p:nvPr>
            <p:ph type="dt" sz="half" idx="10"/>
          </p:nvPr>
        </p:nvSpPr>
        <p:spPr/>
        <p:txBody>
          <a:bodyPr/>
          <a:lstStyle/>
          <a:p>
            <a:fld id="{E7D39FE1-421F-4BF0-AE25-78B7B2774E55}" type="datetime1">
              <a:rPr lang="en-US" smtClean="0"/>
              <a:t>9/7/2024</a:t>
            </a:fld>
            <a:endParaRPr lang="en-US"/>
          </a:p>
        </p:txBody>
      </p:sp>
      <p:sp>
        <p:nvSpPr>
          <p:cNvPr id="8" name="Footer Placeholder 7">
            <a:extLst>
              <a:ext uri="{FF2B5EF4-FFF2-40B4-BE49-F238E27FC236}">
                <a16:creationId xmlns:a16="http://schemas.microsoft.com/office/drawing/2014/main" id="{155166F9-454E-490A-A639-CF9C45436649}"/>
              </a:ext>
            </a:extLst>
          </p:cNvPr>
          <p:cNvSpPr>
            <a:spLocks noGrp="1"/>
          </p:cNvSpPr>
          <p:nvPr>
            <p:ph type="ftr" sz="quarter" idx="11"/>
          </p:nvPr>
        </p:nvSpPr>
        <p:spPr/>
        <p:txBody>
          <a:bodyPr/>
          <a:lstStyle/>
          <a:p>
            <a:r>
              <a:rPr lang="en-US"/>
              <a:t>CONFIDENTIAL - Copyright Protected</a:t>
            </a:r>
          </a:p>
        </p:txBody>
      </p:sp>
      <p:sp>
        <p:nvSpPr>
          <p:cNvPr id="9" name="Slide Number Placeholder 8">
            <a:extLst>
              <a:ext uri="{FF2B5EF4-FFF2-40B4-BE49-F238E27FC236}">
                <a16:creationId xmlns:a16="http://schemas.microsoft.com/office/drawing/2014/main" id="{1D14EFC3-1AE9-4110-BAA8-65908F7C58D8}"/>
              </a:ext>
            </a:extLst>
          </p:cNvPr>
          <p:cNvSpPr>
            <a:spLocks noGrp="1"/>
          </p:cNvSpPr>
          <p:nvPr>
            <p:ph type="sldNum" sz="quarter" idx="12"/>
          </p:nvPr>
        </p:nvSpPr>
        <p:spPr/>
        <p:txBody>
          <a:bodyPr/>
          <a:lstStyle/>
          <a:p>
            <a:fld id="{3E71C293-A7E9-407C-8E5F-99CC6A4BB97C}" type="slidenum">
              <a:rPr lang="en-US" smtClean="0"/>
              <a:t>‹#›</a:t>
            </a:fld>
            <a:endParaRPr lang="en-US"/>
          </a:p>
        </p:txBody>
      </p:sp>
    </p:spTree>
    <p:extLst>
      <p:ext uri="{BB962C8B-B14F-4D97-AF65-F5344CB8AC3E}">
        <p14:creationId xmlns:p14="http://schemas.microsoft.com/office/powerpoint/2010/main" val="3392888483"/>
      </p:ext>
    </p:extLst>
  </p:cSld>
  <p:clrMapOvr>
    <a:masterClrMapping/>
  </p:clrMapOvr>
  <mc:AlternateContent xmlns:mc="http://schemas.openxmlformats.org/markup-compatibility/2006" xmlns:p159="http://schemas.microsoft.com/office/powerpoint/2015/09/main">
    <mc:Choice Requires="p159">
      <p:transition spd="med" advClick="0" advTm="6000">
        <p159:morph option="byObject"/>
        <p:sndAc>
          <p:stSnd>
            <p:snd r:embed="rId1" name="type.wav"/>
          </p:stSnd>
        </p:sndAc>
      </p:transition>
    </mc:Choice>
    <mc:Fallback xmlns="">
      <p:transition spd="med" advClick="0" advTm="6000">
        <p:fade/>
        <p:sndAc>
          <p:stSnd>
            <p:snd r:embed="rId3" name="type.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40E58E6-9C15-4F07-9BCC-B01F754289D5}"/>
              </a:ext>
            </a:extLst>
          </p:cNvPr>
          <p:cNvSpPr>
            <a:spLocks noGrp="1"/>
          </p:cNvSpPr>
          <p:nvPr>
            <p:ph type="dt" sz="half" idx="10"/>
          </p:nvPr>
        </p:nvSpPr>
        <p:spPr/>
        <p:txBody>
          <a:bodyPr/>
          <a:lstStyle/>
          <a:p>
            <a:fld id="{76D1F5D1-DA04-4747-92B6-EB0184C308C3}" type="datetime1">
              <a:rPr lang="en-US" smtClean="0"/>
              <a:t>9/7/2024</a:t>
            </a:fld>
            <a:endParaRPr lang="en-US"/>
          </a:p>
        </p:txBody>
      </p:sp>
      <p:sp>
        <p:nvSpPr>
          <p:cNvPr id="4" name="Footer Placeholder 3">
            <a:extLst>
              <a:ext uri="{FF2B5EF4-FFF2-40B4-BE49-F238E27FC236}">
                <a16:creationId xmlns:a16="http://schemas.microsoft.com/office/drawing/2014/main" id="{CD725184-64A6-4922-9E66-4C1AC8472030}"/>
              </a:ext>
            </a:extLst>
          </p:cNvPr>
          <p:cNvSpPr>
            <a:spLocks noGrp="1"/>
          </p:cNvSpPr>
          <p:nvPr>
            <p:ph type="ftr" sz="quarter" idx="11"/>
          </p:nvPr>
        </p:nvSpPr>
        <p:spPr/>
        <p:txBody>
          <a:bodyPr/>
          <a:lstStyle/>
          <a:p>
            <a:r>
              <a:rPr lang="en-US"/>
              <a:t>CONFIDENTIAL - Copyright Protected</a:t>
            </a:r>
          </a:p>
        </p:txBody>
      </p:sp>
      <p:sp>
        <p:nvSpPr>
          <p:cNvPr id="5" name="Slide Number Placeholder 4">
            <a:extLst>
              <a:ext uri="{FF2B5EF4-FFF2-40B4-BE49-F238E27FC236}">
                <a16:creationId xmlns:a16="http://schemas.microsoft.com/office/drawing/2014/main" id="{793FCDF6-E906-460B-82CD-A20A7F9FAA1C}"/>
              </a:ext>
            </a:extLst>
          </p:cNvPr>
          <p:cNvSpPr>
            <a:spLocks noGrp="1"/>
          </p:cNvSpPr>
          <p:nvPr>
            <p:ph type="sldNum" sz="quarter" idx="12"/>
          </p:nvPr>
        </p:nvSpPr>
        <p:spPr/>
        <p:txBody>
          <a:bodyPr/>
          <a:lstStyle/>
          <a:p>
            <a:fld id="{3E71C293-A7E9-407C-8E5F-99CC6A4BB97C}" type="slidenum">
              <a:rPr lang="en-US" smtClean="0"/>
              <a:t>‹#›</a:t>
            </a:fld>
            <a:endParaRPr lang="en-US"/>
          </a:p>
        </p:txBody>
      </p:sp>
      <p:pic>
        <p:nvPicPr>
          <p:cNvPr id="7" name="Picture 6">
            <a:extLst>
              <a:ext uri="{FF2B5EF4-FFF2-40B4-BE49-F238E27FC236}">
                <a16:creationId xmlns:a16="http://schemas.microsoft.com/office/drawing/2014/main" id="{146A6F90-6B84-4A3B-A0FF-E1CEB1D40419}"/>
              </a:ext>
            </a:extLst>
          </p:cNvPr>
          <p:cNvPicPr>
            <a:picLocks noChangeAspect="1"/>
          </p:cNvPicPr>
          <p:nvPr userDrawn="1"/>
        </p:nvPicPr>
        <p:blipFill>
          <a:blip r:embed="rId3"/>
          <a:stretch>
            <a:fillRect/>
          </a:stretch>
        </p:blipFill>
        <p:spPr>
          <a:xfrm>
            <a:off x="11281700" y="136522"/>
            <a:ext cx="748267" cy="738549"/>
          </a:xfrm>
          <a:prstGeom prst="rect">
            <a:avLst/>
          </a:prstGeom>
        </p:spPr>
      </p:pic>
    </p:spTree>
    <p:extLst>
      <p:ext uri="{BB962C8B-B14F-4D97-AF65-F5344CB8AC3E}">
        <p14:creationId xmlns:p14="http://schemas.microsoft.com/office/powerpoint/2010/main" val="4176826504"/>
      </p:ext>
    </p:extLst>
  </p:cSld>
  <p:clrMapOvr>
    <a:masterClrMapping/>
  </p:clrMapOvr>
  <mc:AlternateContent xmlns:mc="http://schemas.openxmlformats.org/markup-compatibility/2006" xmlns:p159="http://schemas.microsoft.com/office/powerpoint/2015/09/main">
    <mc:Choice Requires="p159">
      <p:transition spd="med" advClick="0" advTm="6000">
        <p159:morph option="byObject"/>
        <p:sndAc>
          <p:stSnd>
            <p:snd r:embed="rId1" name="type.wav"/>
          </p:stSnd>
        </p:sndAc>
      </p:transition>
    </mc:Choice>
    <mc:Fallback xmlns="">
      <p:transition spd="med" advClick="0" advTm="6000">
        <p:fade/>
        <p:sndAc>
          <p:stSnd>
            <p:snd r:embed="rId4" name="type.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5BF489-EFA2-4089-9C29-E4802ED6EB4B}"/>
              </a:ext>
            </a:extLst>
          </p:cNvPr>
          <p:cNvSpPr>
            <a:spLocks noGrp="1"/>
          </p:cNvSpPr>
          <p:nvPr>
            <p:ph type="dt" sz="half" idx="10"/>
          </p:nvPr>
        </p:nvSpPr>
        <p:spPr/>
        <p:txBody>
          <a:bodyPr/>
          <a:lstStyle/>
          <a:p>
            <a:fld id="{3727CD74-8DD1-4576-A31B-0FA04ECD0185}" type="datetime1">
              <a:rPr lang="en-US" smtClean="0"/>
              <a:t>9/7/2024</a:t>
            </a:fld>
            <a:endParaRPr lang="en-US"/>
          </a:p>
        </p:txBody>
      </p:sp>
      <p:sp>
        <p:nvSpPr>
          <p:cNvPr id="3" name="Footer Placeholder 2">
            <a:extLst>
              <a:ext uri="{FF2B5EF4-FFF2-40B4-BE49-F238E27FC236}">
                <a16:creationId xmlns:a16="http://schemas.microsoft.com/office/drawing/2014/main" id="{D24CEF3F-75F9-4851-B1F3-F031FE2741C8}"/>
              </a:ext>
            </a:extLst>
          </p:cNvPr>
          <p:cNvSpPr>
            <a:spLocks noGrp="1"/>
          </p:cNvSpPr>
          <p:nvPr>
            <p:ph type="ftr" sz="quarter" idx="11"/>
          </p:nvPr>
        </p:nvSpPr>
        <p:spPr/>
        <p:txBody>
          <a:bodyPr/>
          <a:lstStyle/>
          <a:p>
            <a:r>
              <a:rPr lang="en-US"/>
              <a:t>CONFIDENTIAL - Copyright Protected</a:t>
            </a:r>
          </a:p>
        </p:txBody>
      </p:sp>
      <p:sp>
        <p:nvSpPr>
          <p:cNvPr id="4" name="Slide Number Placeholder 3">
            <a:extLst>
              <a:ext uri="{FF2B5EF4-FFF2-40B4-BE49-F238E27FC236}">
                <a16:creationId xmlns:a16="http://schemas.microsoft.com/office/drawing/2014/main" id="{AC92F668-98E5-41A7-B174-373C3934C7E4}"/>
              </a:ext>
            </a:extLst>
          </p:cNvPr>
          <p:cNvSpPr>
            <a:spLocks noGrp="1"/>
          </p:cNvSpPr>
          <p:nvPr>
            <p:ph type="sldNum" sz="quarter" idx="12"/>
          </p:nvPr>
        </p:nvSpPr>
        <p:spPr/>
        <p:txBody>
          <a:bodyPr/>
          <a:lstStyle/>
          <a:p>
            <a:fld id="{3E71C293-A7E9-407C-8E5F-99CC6A4BB97C}" type="slidenum">
              <a:rPr lang="en-US" smtClean="0"/>
              <a:t>‹#›</a:t>
            </a:fld>
            <a:endParaRPr lang="en-US"/>
          </a:p>
        </p:txBody>
      </p:sp>
    </p:spTree>
    <p:extLst>
      <p:ext uri="{BB962C8B-B14F-4D97-AF65-F5344CB8AC3E}">
        <p14:creationId xmlns:p14="http://schemas.microsoft.com/office/powerpoint/2010/main" val="2762909232"/>
      </p:ext>
    </p:extLst>
  </p:cSld>
  <p:clrMapOvr>
    <a:masterClrMapping/>
  </p:clrMapOvr>
  <mc:AlternateContent xmlns:mc="http://schemas.openxmlformats.org/markup-compatibility/2006" xmlns:p159="http://schemas.microsoft.com/office/powerpoint/2015/09/main">
    <mc:Choice Requires="p159">
      <p:transition spd="med" advClick="0" advTm="6000">
        <p159:morph option="byObject"/>
        <p:sndAc>
          <p:stSnd>
            <p:snd r:embed="rId1" name="type.wav"/>
          </p:stSnd>
        </p:sndAc>
      </p:transition>
    </mc:Choice>
    <mc:Fallback xmlns="">
      <p:transition spd="med" advClick="0" advTm="6000">
        <p:fade/>
        <p:sndAc>
          <p:stSnd>
            <p:snd r:embed="rId3" name="type.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16286-C77D-4814-98F7-FD153F01D8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83E9B13-D25A-469C-AD73-444EC49DE8C1}"/>
              </a:ext>
            </a:extLst>
          </p:cNvPr>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F8B242-A049-4D2A-BC98-AAB6CB35FF1D}"/>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168120-5000-414C-A092-3FC60E556ACF}"/>
              </a:ext>
            </a:extLst>
          </p:cNvPr>
          <p:cNvSpPr>
            <a:spLocks noGrp="1"/>
          </p:cNvSpPr>
          <p:nvPr>
            <p:ph type="dt" sz="half" idx="10"/>
          </p:nvPr>
        </p:nvSpPr>
        <p:spPr/>
        <p:txBody>
          <a:bodyPr/>
          <a:lstStyle/>
          <a:p>
            <a:fld id="{D27A0481-C1CF-4EEB-8E56-0093D35655CD}" type="datetime1">
              <a:rPr lang="en-US" smtClean="0"/>
              <a:t>9/7/2024</a:t>
            </a:fld>
            <a:endParaRPr lang="en-US"/>
          </a:p>
        </p:txBody>
      </p:sp>
      <p:sp>
        <p:nvSpPr>
          <p:cNvPr id="6" name="Footer Placeholder 5">
            <a:extLst>
              <a:ext uri="{FF2B5EF4-FFF2-40B4-BE49-F238E27FC236}">
                <a16:creationId xmlns:a16="http://schemas.microsoft.com/office/drawing/2014/main" id="{F116F2F7-EAAE-45B4-BA85-8D58EAF97AF9}"/>
              </a:ext>
            </a:extLst>
          </p:cNvPr>
          <p:cNvSpPr>
            <a:spLocks noGrp="1"/>
          </p:cNvSpPr>
          <p:nvPr>
            <p:ph type="ftr" sz="quarter" idx="11"/>
          </p:nvPr>
        </p:nvSpPr>
        <p:spPr/>
        <p:txBody>
          <a:bodyPr/>
          <a:lstStyle/>
          <a:p>
            <a:r>
              <a:rPr lang="en-US"/>
              <a:t>CONFIDENTIAL - Copyright Protected</a:t>
            </a:r>
          </a:p>
        </p:txBody>
      </p:sp>
      <p:sp>
        <p:nvSpPr>
          <p:cNvPr id="7" name="Slide Number Placeholder 6">
            <a:extLst>
              <a:ext uri="{FF2B5EF4-FFF2-40B4-BE49-F238E27FC236}">
                <a16:creationId xmlns:a16="http://schemas.microsoft.com/office/drawing/2014/main" id="{8166F2EA-F9A8-444B-B2C8-9CCC04D723A3}"/>
              </a:ext>
            </a:extLst>
          </p:cNvPr>
          <p:cNvSpPr>
            <a:spLocks noGrp="1"/>
          </p:cNvSpPr>
          <p:nvPr>
            <p:ph type="sldNum" sz="quarter" idx="12"/>
          </p:nvPr>
        </p:nvSpPr>
        <p:spPr/>
        <p:txBody>
          <a:bodyPr/>
          <a:lstStyle/>
          <a:p>
            <a:fld id="{3E71C293-A7E9-407C-8E5F-99CC6A4BB97C}" type="slidenum">
              <a:rPr lang="en-US" smtClean="0"/>
              <a:t>‹#›</a:t>
            </a:fld>
            <a:endParaRPr lang="en-US"/>
          </a:p>
        </p:txBody>
      </p:sp>
    </p:spTree>
    <p:extLst>
      <p:ext uri="{BB962C8B-B14F-4D97-AF65-F5344CB8AC3E}">
        <p14:creationId xmlns:p14="http://schemas.microsoft.com/office/powerpoint/2010/main" val="3986377313"/>
      </p:ext>
    </p:extLst>
  </p:cSld>
  <p:clrMapOvr>
    <a:masterClrMapping/>
  </p:clrMapOvr>
  <mc:AlternateContent xmlns:mc="http://schemas.openxmlformats.org/markup-compatibility/2006" xmlns:p159="http://schemas.microsoft.com/office/powerpoint/2015/09/main">
    <mc:Choice Requires="p159">
      <p:transition spd="med" advClick="0" advTm="6000">
        <p159:morph option="byObject"/>
        <p:sndAc>
          <p:stSnd>
            <p:snd r:embed="rId1" name="type.wav"/>
          </p:stSnd>
        </p:sndAc>
      </p:transition>
    </mc:Choice>
    <mc:Fallback xmlns="">
      <p:transition spd="med" advClick="0" advTm="6000">
        <p:fade/>
        <p:sndAc>
          <p:stSnd>
            <p:snd r:embed="rId3" name="type.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98E2F-7E37-47FC-8A62-A916822ACD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020446-E7B9-456C-AD5A-D28E590E6A01}"/>
              </a:ext>
            </a:extLst>
          </p:cNvPr>
          <p:cNvSpPr>
            <a:spLocks noGrp="1"/>
          </p:cNvSpPr>
          <p:nvPr>
            <p:ph type="pic" idx="1"/>
          </p:nvPr>
        </p:nvSpPr>
        <p:spPr>
          <a:xfrm>
            <a:off x="5183188" y="987429"/>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799D6820-BF26-4CB0-8F75-786B1E68C805}"/>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40A854-4007-4B6A-8E4B-F966141FF140}"/>
              </a:ext>
            </a:extLst>
          </p:cNvPr>
          <p:cNvSpPr>
            <a:spLocks noGrp="1"/>
          </p:cNvSpPr>
          <p:nvPr>
            <p:ph type="dt" sz="half" idx="10"/>
          </p:nvPr>
        </p:nvSpPr>
        <p:spPr/>
        <p:txBody>
          <a:bodyPr/>
          <a:lstStyle/>
          <a:p>
            <a:fld id="{BE34862E-287F-434A-908D-E7EDEDB6FEED}" type="datetime1">
              <a:rPr lang="en-US" smtClean="0"/>
              <a:t>9/7/2024</a:t>
            </a:fld>
            <a:endParaRPr lang="en-US"/>
          </a:p>
        </p:txBody>
      </p:sp>
      <p:sp>
        <p:nvSpPr>
          <p:cNvPr id="6" name="Footer Placeholder 5">
            <a:extLst>
              <a:ext uri="{FF2B5EF4-FFF2-40B4-BE49-F238E27FC236}">
                <a16:creationId xmlns:a16="http://schemas.microsoft.com/office/drawing/2014/main" id="{CE37FB3E-B8B7-4188-93BD-A64C356DEBC8}"/>
              </a:ext>
            </a:extLst>
          </p:cNvPr>
          <p:cNvSpPr>
            <a:spLocks noGrp="1"/>
          </p:cNvSpPr>
          <p:nvPr>
            <p:ph type="ftr" sz="quarter" idx="11"/>
          </p:nvPr>
        </p:nvSpPr>
        <p:spPr/>
        <p:txBody>
          <a:bodyPr/>
          <a:lstStyle/>
          <a:p>
            <a:r>
              <a:rPr lang="en-US"/>
              <a:t>CONFIDENTIAL - Copyright Protected</a:t>
            </a:r>
          </a:p>
        </p:txBody>
      </p:sp>
      <p:sp>
        <p:nvSpPr>
          <p:cNvPr id="7" name="Slide Number Placeholder 6">
            <a:extLst>
              <a:ext uri="{FF2B5EF4-FFF2-40B4-BE49-F238E27FC236}">
                <a16:creationId xmlns:a16="http://schemas.microsoft.com/office/drawing/2014/main" id="{D98318FC-0E3E-407D-96E3-B39F295EE3A5}"/>
              </a:ext>
            </a:extLst>
          </p:cNvPr>
          <p:cNvSpPr>
            <a:spLocks noGrp="1"/>
          </p:cNvSpPr>
          <p:nvPr>
            <p:ph type="sldNum" sz="quarter" idx="12"/>
          </p:nvPr>
        </p:nvSpPr>
        <p:spPr/>
        <p:txBody>
          <a:bodyPr/>
          <a:lstStyle/>
          <a:p>
            <a:fld id="{3E71C293-A7E9-407C-8E5F-99CC6A4BB97C}" type="slidenum">
              <a:rPr lang="en-US" smtClean="0"/>
              <a:t>‹#›</a:t>
            </a:fld>
            <a:endParaRPr lang="en-US"/>
          </a:p>
        </p:txBody>
      </p:sp>
    </p:spTree>
    <p:extLst>
      <p:ext uri="{BB962C8B-B14F-4D97-AF65-F5344CB8AC3E}">
        <p14:creationId xmlns:p14="http://schemas.microsoft.com/office/powerpoint/2010/main" val="3214001226"/>
      </p:ext>
    </p:extLst>
  </p:cSld>
  <p:clrMapOvr>
    <a:masterClrMapping/>
  </p:clrMapOvr>
  <mc:AlternateContent xmlns:mc="http://schemas.openxmlformats.org/markup-compatibility/2006" xmlns:p159="http://schemas.microsoft.com/office/powerpoint/2015/09/main">
    <mc:Choice Requires="p159">
      <p:transition spd="med" advClick="0" advTm="6000">
        <p159:morph option="byObject"/>
        <p:sndAc>
          <p:stSnd>
            <p:snd r:embed="rId1" name="type.wav"/>
          </p:stSnd>
        </p:sndAc>
      </p:transition>
    </mc:Choice>
    <mc:Fallback xmlns="">
      <p:transition spd="med" advClick="0" advTm="6000">
        <p:fade/>
        <p:sndAc>
          <p:stSnd>
            <p:snd r:embed="rId3" name="type.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7F3FB-A9FA-4DDA-A4FF-624F80A3EC3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3E90A67-5F9E-4EEB-A388-6091823D4E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7AD-4AD0-4EE7-9DD3-0FE7E8246229}"/>
              </a:ext>
            </a:extLst>
          </p:cNvPr>
          <p:cNvSpPr>
            <a:spLocks noGrp="1"/>
          </p:cNvSpPr>
          <p:nvPr>
            <p:ph type="dt" sz="half" idx="10"/>
          </p:nvPr>
        </p:nvSpPr>
        <p:spPr/>
        <p:txBody>
          <a:bodyPr/>
          <a:lstStyle/>
          <a:p>
            <a:fld id="{FCB96FCC-3014-4C26-B597-BD41847BF16D}" type="datetime1">
              <a:rPr lang="en-US" smtClean="0"/>
              <a:t>9/7/2024</a:t>
            </a:fld>
            <a:endParaRPr lang="en-US"/>
          </a:p>
        </p:txBody>
      </p:sp>
      <p:sp>
        <p:nvSpPr>
          <p:cNvPr id="5" name="Footer Placeholder 4">
            <a:extLst>
              <a:ext uri="{FF2B5EF4-FFF2-40B4-BE49-F238E27FC236}">
                <a16:creationId xmlns:a16="http://schemas.microsoft.com/office/drawing/2014/main" id="{DC4388D6-B577-4925-8050-C786E344E2A2}"/>
              </a:ext>
            </a:extLst>
          </p:cNvPr>
          <p:cNvSpPr>
            <a:spLocks noGrp="1"/>
          </p:cNvSpPr>
          <p:nvPr>
            <p:ph type="ftr" sz="quarter" idx="11"/>
          </p:nvPr>
        </p:nvSpPr>
        <p:spPr/>
        <p:txBody>
          <a:bodyPr/>
          <a:lstStyle/>
          <a:p>
            <a:r>
              <a:rPr lang="en-US"/>
              <a:t>CONFIDENTIAL - Copyright Protected</a:t>
            </a:r>
          </a:p>
        </p:txBody>
      </p:sp>
      <p:sp>
        <p:nvSpPr>
          <p:cNvPr id="6" name="Slide Number Placeholder 5">
            <a:extLst>
              <a:ext uri="{FF2B5EF4-FFF2-40B4-BE49-F238E27FC236}">
                <a16:creationId xmlns:a16="http://schemas.microsoft.com/office/drawing/2014/main" id="{8B90FF41-F8B6-40C6-BFE6-7A4BB6375183}"/>
              </a:ext>
            </a:extLst>
          </p:cNvPr>
          <p:cNvSpPr>
            <a:spLocks noGrp="1"/>
          </p:cNvSpPr>
          <p:nvPr>
            <p:ph type="sldNum" sz="quarter" idx="12"/>
          </p:nvPr>
        </p:nvSpPr>
        <p:spPr/>
        <p:txBody>
          <a:bodyPr/>
          <a:lstStyle/>
          <a:p>
            <a:fld id="{3E71C293-A7E9-407C-8E5F-99CC6A4BB97C}" type="slidenum">
              <a:rPr lang="en-US" smtClean="0"/>
              <a:t>‹#›</a:t>
            </a:fld>
            <a:endParaRPr lang="en-US"/>
          </a:p>
        </p:txBody>
      </p:sp>
    </p:spTree>
    <p:extLst>
      <p:ext uri="{BB962C8B-B14F-4D97-AF65-F5344CB8AC3E}">
        <p14:creationId xmlns:p14="http://schemas.microsoft.com/office/powerpoint/2010/main" val="3293587570"/>
      </p:ext>
    </p:extLst>
  </p:cSld>
  <p:clrMapOvr>
    <a:masterClrMapping/>
  </p:clrMapOvr>
  <mc:AlternateContent xmlns:mc="http://schemas.openxmlformats.org/markup-compatibility/2006" xmlns:p159="http://schemas.microsoft.com/office/powerpoint/2015/09/main">
    <mc:Choice Requires="p159">
      <p:transition spd="med" advClick="0" advTm="6000">
        <p159:morph option="byObject"/>
        <p:sndAc>
          <p:stSnd>
            <p:snd r:embed="rId1" name="type.wav"/>
          </p:stSnd>
        </p:sndAc>
      </p:transition>
    </mc:Choice>
    <mc:Fallback xmlns="">
      <p:transition spd="med" advClick="0" advTm="6000">
        <p:fade/>
        <p:sndAc>
          <p:stSnd>
            <p:snd r:embed="rId3" name="type.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DE1942-6A80-42FC-B517-C0D7E88E0B38}"/>
              </a:ext>
            </a:extLst>
          </p:cNvPr>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E1C6AF-C1C8-4E16-BC5B-05F0B8269D7C}"/>
              </a:ext>
            </a:extLst>
          </p:cNvPr>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13513A-1674-4A9E-B0BA-9C9985B6054C}"/>
              </a:ext>
            </a:extLst>
          </p:cNvPr>
          <p:cNvSpPr>
            <a:spLocks noGrp="1"/>
          </p:cNvSpPr>
          <p:nvPr>
            <p:ph type="dt" sz="half" idx="10"/>
          </p:nvPr>
        </p:nvSpPr>
        <p:spPr/>
        <p:txBody>
          <a:bodyPr/>
          <a:lstStyle/>
          <a:p>
            <a:fld id="{0ED8FFF9-1234-4E0B-B3B7-4212CB0B74DB}" type="datetime1">
              <a:rPr lang="en-US" smtClean="0"/>
              <a:t>9/7/2024</a:t>
            </a:fld>
            <a:endParaRPr lang="en-US"/>
          </a:p>
        </p:txBody>
      </p:sp>
      <p:sp>
        <p:nvSpPr>
          <p:cNvPr id="5" name="Footer Placeholder 4">
            <a:extLst>
              <a:ext uri="{FF2B5EF4-FFF2-40B4-BE49-F238E27FC236}">
                <a16:creationId xmlns:a16="http://schemas.microsoft.com/office/drawing/2014/main" id="{E34E2F9A-2C68-40FF-AA45-C50DF3178B38}"/>
              </a:ext>
            </a:extLst>
          </p:cNvPr>
          <p:cNvSpPr>
            <a:spLocks noGrp="1"/>
          </p:cNvSpPr>
          <p:nvPr>
            <p:ph type="ftr" sz="quarter" idx="11"/>
          </p:nvPr>
        </p:nvSpPr>
        <p:spPr/>
        <p:txBody>
          <a:bodyPr/>
          <a:lstStyle/>
          <a:p>
            <a:r>
              <a:rPr lang="en-US"/>
              <a:t>CONFIDENTIAL - Copyright Protected</a:t>
            </a:r>
          </a:p>
        </p:txBody>
      </p:sp>
      <p:sp>
        <p:nvSpPr>
          <p:cNvPr id="6" name="Slide Number Placeholder 5">
            <a:extLst>
              <a:ext uri="{FF2B5EF4-FFF2-40B4-BE49-F238E27FC236}">
                <a16:creationId xmlns:a16="http://schemas.microsoft.com/office/drawing/2014/main" id="{369C04A6-F550-47B9-ADB3-9F6109A70815}"/>
              </a:ext>
            </a:extLst>
          </p:cNvPr>
          <p:cNvSpPr>
            <a:spLocks noGrp="1"/>
          </p:cNvSpPr>
          <p:nvPr>
            <p:ph type="sldNum" sz="quarter" idx="12"/>
          </p:nvPr>
        </p:nvSpPr>
        <p:spPr/>
        <p:txBody>
          <a:bodyPr/>
          <a:lstStyle/>
          <a:p>
            <a:fld id="{3E71C293-A7E9-407C-8E5F-99CC6A4BB97C}" type="slidenum">
              <a:rPr lang="en-US" smtClean="0"/>
              <a:t>‹#›</a:t>
            </a:fld>
            <a:endParaRPr lang="en-US"/>
          </a:p>
        </p:txBody>
      </p:sp>
    </p:spTree>
    <p:extLst>
      <p:ext uri="{BB962C8B-B14F-4D97-AF65-F5344CB8AC3E}">
        <p14:creationId xmlns:p14="http://schemas.microsoft.com/office/powerpoint/2010/main" val="3401932347"/>
      </p:ext>
    </p:extLst>
  </p:cSld>
  <p:clrMapOvr>
    <a:masterClrMapping/>
  </p:clrMapOvr>
  <mc:AlternateContent xmlns:mc="http://schemas.openxmlformats.org/markup-compatibility/2006" xmlns:p159="http://schemas.microsoft.com/office/powerpoint/2015/09/main">
    <mc:Choice Requires="p159">
      <p:transition spd="med" advClick="0" advTm="6000">
        <p159:morph option="byObject"/>
        <p:sndAc>
          <p:stSnd>
            <p:snd r:embed="rId1" name="type.wav"/>
          </p:stSnd>
        </p:sndAc>
      </p:transition>
    </mc:Choice>
    <mc:Fallback xmlns="">
      <p:transition spd="med" advClick="0" advTm="6000">
        <p:fade/>
        <p:sndAc>
          <p:stSnd>
            <p:snd r:embed="rId3" name="type.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51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E41FC2-89CF-493F-A954-BD7812F3FACE}"/>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5EE5C2B-E5F4-477E-AC6D-CA5C64A345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A359D0-C1DB-417B-B776-7E9F045DF5F4}"/>
              </a:ext>
            </a:extLst>
          </p:cNvPr>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AE1CA4-D8C3-48CD-BECC-93552AEAE593}" type="datetime1">
              <a:rPr lang="en-US" smtClean="0"/>
              <a:t>9/7/2024</a:t>
            </a:fld>
            <a:endParaRPr lang="en-US"/>
          </a:p>
        </p:txBody>
      </p:sp>
      <p:sp>
        <p:nvSpPr>
          <p:cNvPr id="5" name="Footer Placeholder 4">
            <a:extLst>
              <a:ext uri="{FF2B5EF4-FFF2-40B4-BE49-F238E27FC236}">
                <a16:creationId xmlns:a16="http://schemas.microsoft.com/office/drawing/2014/main" id="{09C00ED7-369A-4C2E-AFFB-B07459F706CE}"/>
              </a:ext>
            </a:extLst>
          </p:cNvPr>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CONFIDENTIAL - Copyright Protected</a:t>
            </a:r>
          </a:p>
        </p:txBody>
      </p:sp>
      <p:sp>
        <p:nvSpPr>
          <p:cNvPr id="6" name="Slide Number Placeholder 5">
            <a:extLst>
              <a:ext uri="{FF2B5EF4-FFF2-40B4-BE49-F238E27FC236}">
                <a16:creationId xmlns:a16="http://schemas.microsoft.com/office/drawing/2014/main" id="{9E346B7D-B626-4277-AA9F-1648585456DD}"/>
              </a:ext>
            </a:extLst>
          </p:cNvPr>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71C293-A7E9-407C-8E5F-99CC6A4BB97C}" type="slidenum">
              <a:rPr lang="en-US" smtClean="0"/>
              <a:t>‹#›</a:t>
            </a:fld>
            <a:endParaRPr lang="en-US"/>
          </a:p>
        </p:txBody>
      </p:sp>
    </p:spTree>
    <p:extLst>
      <p:ext uri="{BB962C8B-B14F-4D97-AF65-F5344CB8AC3E}">
        <p14:creationId xmlns:p14="http://schemas.microsoft.com/office/powerpoint/2010/main" val="5853583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spd="med" advClick="0" advTm="6000">
        <p159:morph option="byObject"/>
        <p:sndAc>
          <p:stSnd>
            <p:snd r:embed="rId13" name="type.wav"/>
          </p:stSnd>
        </p:sndAc>
      </p:transition>
    </mc:Choice>
    <mc:Fallback xmlns="">
      <p:transition spd="med" advClick="0" advTm="6000">
        <p:fade/>
        <p:sndAc>
          <p:stSnd>
            <p:snd r:embed="rId14" name="type.wav"/>
          </p:stSnd>
        </p:sndAc>
      </p:transition>
    </mc:Fallback>
  </mc:AlternateConten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png"/><Relationship Id="rId5" Type="http://schemas.openxmlformats.org/officeDocument/2006/relationships/hyperlink" Target="mailto:tino8466@Right2Write.ca"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openbadges.org/get-started" TargetMode="Externa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hyperlink" Target="https://www.macfound.org/programs/digital-badges/" TargetMode="External"/><Relationship Id="rId5" Type="http://schemas.openxmlformats.org/officeDocument/2006/relationships/hyperlink" Target="https://factory.cancred.ca/faq/" TargetMode="External"/><Relationship Id="rId4" Type="http://schemas.openxmlformats.org/officeDocument/2006/relationships/hyperlink" Target="https://elearningindustry.com/guideto-digital-badges-how-used"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www.info2wrirw.com/" TargetMode="External"/><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mailto:tino8466@Right2Write.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6695ECF6-BD24-4550-8571-F9E77D48238D}"/>
              </a:ext>
            </a:extLst>
          </p:cNvPr>
          <p:cNvSpPr/>
          <p:nvPr/>
        </p:nvSpPr>
        <p:spPr>
          <a:xfrm flipH="1">
            <a:off x="6125060" y="-66324"/>
            <a:ext cx="6093867" cy="6858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4287A33B-5B56-43AB-9EEB-19220FAB9B28}"/>
              </a:ext>
            </a:extLst>
          </p:cNvPr>
          <p:cNvGrpSpPr/>
          <p:nvPr/>
        </p:nvGrpSpPr>
        <p:grpSpPr>
          <a:xfrm>
            <a:off x="6003678" y="162276"/>
            <a:ext cx="499422" cy="6550052"/>
            <a:chOff x="5801446" y="162276"/>
            <a:chExt cx="589110" cy="6550052"/>
          </a:xfrm>
        </p:grpSpPr>
        <p:grpSp>
          <p:nvGrpSpPr>
            <p:cNvPr id="8" name="Group 7">
              <a:extLst>
                <a:ext uri="{FF2B5EF4-FFF2-40B4-BE49-F238E27FC236}">
                  <a16:creationId xmlns:a16="http://schemas.microsoft.com/office/drawing/2014/main" id="{E7DFCB8B-7E0B-40FC-81E0-448AAB7A52B9}"/>
                </a:ext>
              </a:extLst>
            </p:cNvPr>
            <p:cNvGrpSpPr/>
            <p:nvPr/>
          </p:nvGrpSpPr>
          <p:grpSpPr>
            <a:xfrm>
              <a:off x="5801446" y="162276"/>
              <a:ext cx="589110" cy="149252"/>
              <a:chOff x="5801446" y="162276"/>
              <a:chExt cx="589110" cy="149252"/>
            </a:xfrm>
          </p:grpSpPr>
          <p:sp>
            <p:nvSpPr>
              <p:cNvPr id="5" name="Oval 4">
                <a:extLst>
                  <a:ext uri="{FF2B5EF4-FFF2-40B4-BE49-F238E27FC236}">
                    <a16:creationId xmlns:a16="http://schemas.microsoft.com/office/drawing/2014/main" id="{F1E9BD77-816D-4750-9498-AEC7F0212E5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85ED04E5-B17D-4EFC-AEAE-95EDBD14770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Equals 6">
                <a:extLst>
                  <a:ext uri="{FF2B5EF4-FFF2-40B4-BE49-F238E27FC236}">
                    <a16:creationId xmlns:a16="http://schemas.microsoft.com/office/drawing/2014/main" id="{7A6E4B4E-4E51-42CA-9340-8F05AEBF4C7D}"/>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988C4969-2325-4F73-8448-46FC36751A4C}"/>
                </a:ext>
              </a:extLst>
            </p:cNvPr>
            <p:cNvGrpSpPr/>
            <p:nvPr/>
          </p:nvGrpSpPr>
          <p:grpSpPr>
            <a:xfrm>
              <a:off x="5801446" y="619476"/>
              <a:ext cx="589110" cy="149252"/>
              <a:chOff x="5801446" y="162276"/>
              <a:chExt cx="589110" cy="149252"/>
            </a:xfrm>
          </p:grpSpPr>
          <p:sp>
            <p:nvSpPr>
              <p:cNvPr id="10" name="Oval 9">
                <a:extLst>
                  <a:ext uri="{FF2B5EF4-FFF2-40B4-BE49-F238E27FC236}">
                    <a16:creationId xmlns:a16="http://schemas.microsoft.com/office/drawing/2014/main" id="{C50F7A81-1884-4EB8-9F68-00B153C8ED9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A84084AC-F3DF-42F8-8E49-5DD8D38776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Equals 11">
                <a:extLst>
                  <a:ext uri="{FF2B5EF4-FFF2-40B4-BE49-F238E27FC236}">
                    <a16:creationId xmlns:a16="http://schemas.microsoft.com/office/drawing/2014/main" id="{C006C901-7CFF-4C30-B437-BDC40E848078}"/>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D43E2B25-21BF-4583-932B-B12B73C7DEFC}"/>
                </a:ext>
              </a:extLst>
            </p:cNvPr>
            <p:cNvGrpSpPr/>
            <p:nvPr/>
          </p:nvGrpSpPr>
          <p:grpSpPr>
            <a:xfrm>
              <a:off x="5801446" y="1076676"/>
              <a:ext cx="589110" cy="149252"/>
              <a:chOff x="5801446" y="162276"/>
              <a:chExt cx="589110" cy="149252"/>
            </a:xfrm>
          </p:grpSpPr>
          <p:sp>
            <p:nvSpPr>
              <p:cNvPr id="14" name="Oval 13">
                <a:extLst>
                  <a:ext uri="{FF2B5EF4-FFF2-40B4-BE49-F238E27FC236}">
                    <a16:creationId xmlns:a16="http://schemas.microsoft.com/office/drawing/2014/main" id="{3342B180-3F5F-460A-9FFA-B48F9194B7F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CEEF60CC-FD9F-4576-94BE-9B4155DA31D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Equals 15">
                <a:extLst>
                  <a:ext uri="{FF2B5EF4-FFF2-40B4-BE49-F238E27FC236}">
                    <a16:creationId xmlns:a16="http://schemas.microsoft.com/office/drawing/2014/main" id="{2974E7EB-F63E-45CA-B347-2FC8F7B4224C}"/>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9AECA027-C315-4A52-BB39-DFA7C6119A5F}"/>
                </a:ext>
              </a:extLst>
            </p:cNvPr>
            <p:cNvGrpSpPr/>
            <p:nvPr/>
          </p:nvGrpSpPr>
          <p:grpSpPr>
            <a:xfrm>
              <a:off x="5801446" y="1533876"/>
              <a:ext cx="589110" cy="149252"/>
              <a:chOff x="5801446" y="162276"/>
              <a:chExt cx="589110" cy="149252"/>
            </a:xfrm>
          </p:grpSpPr>
          <p:sp>
            <p:nvSpPr>
              <p:cNvPr id="18" name="Oval 17">
                <a:extLst>
                  <a:ext uri="{FF2B5EF4-FFF2-40B4-BE49-F238E27FC236}">
                    <a16:creationId xmlns:a16="http://schemas.microsoft.com/office/drawing/2014/main" id="{7C91053B-82D6-4BDD-A0B5-43FA60303327}"/>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D5B78E8-5172-410A-80AD-39F64C5D24AB}"/>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Equals 19">
                <a:extLst>
                  <a:ext uri="{FF2B5EF4-FFF2-40B4-BE49-F238E27FC236}">
                    <a16:creationId xmlns:a16="http://schemas.microsoft.com/office/drawing/2014/main" id="{4B5A3D7E-6D06-4345-9092-4F8A679AFD4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1" name="Group 20">
              <a:extLst>
                <a:ext uri="{FF2B5EF4-FFF2-40B4-BE49-F238E27FC236}">
                  <a16:creationId xmlns:a16="http://schemas.microsoft.com/office/drawing/2014/main" id="{C1284462-0FBC-4623-8B63-0A74037FEBB0}"/>
                </a:ext>
              </a:extLst>
            </p:cNvPr>
            <p:cNvGrpSpPr/>
            <p:nvPr/>
          </p:nvGrpSpPr>
          <p:grpSpPr>
            <a:xfrm>
              <a:off x="5801446" y="1991076"/>
              <a:ext cx="589110" cy="149252"/>
              <a:chOff x="5801446" y="162276"/>
              <a:chExt cx="589110" cy="149252"/>
            </a:xfrm>
          </p:grpSpPr>
          <p:sp>
            <p:nvSpPr>
              <p:cNvPr id="22" name="Oval 21">
                <a:extLst>
                  <a:ext uri="{FF2B5EF4-FFF2-40B4-BE49-F238E27FC236}">
                    <a16:creationId xmlns:a16="http://schemas.microsoft.com/office/drawing/2014/main" id="{B9B5B5AF-5903-43CC-9E7C-D753E4C67FF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2C8A6F5F-34E2-4EF6-95A4-C5100F2F20F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Equals 23">
                <a:extLst>
                  <a:ext uri="{FF2B5EF4-FFF2-40B4-BE49-F238E27FC236}">
                    <a16:creationId xmlns:a16="http://schemas.microsoft.com/office/drawing/2014/main" id="{59FBF61D-21FE-4BA7-94F6-89CEEC2B24B2}"/>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47879634-B96E-4D76-9058-38631BBA31FE}"/>
                </a:ext>
              </a:extLst>
            </p:cNvPr>
            <p:cNvGrpSpPr/>
            <p:nvPr/>
          </p:nvGrpSpPr>
          <p:grpSpPr>
            <a:xfrm>
              <a:off x="5801446" y="2448276"/>
              <a:ext cx="589110" cy="149252"/>
              <a:chOff x="5801446" y="162276"/>
              <a:chExt cx="589110" cy="149252"/>
            </a:xfrm>
          </p:grpSpPr>
          <p:sp>
            <p:nvSpPr>
              <p:cNvPr id="26" name="Oval 25">
                <a:extLst>
                  <a:ext uri="{FF2B5EF4-FFF2-40B4-BE49-F238E27FC236}">
                    <a16:creationId xmlns:a16="http://schemas.microsoft.com/office/drawing/2014/main" id="{86F94DAD-8390-4A32-B5A2-7C8316C2F0E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C86F0EE2-D661-4E3D-B1BA-7AECC3F99C85}"/>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Equals 27">
                <a:extLst>
                  <a:ext uri="{FF2B5EF4-FFF2-40B4-BE49-F238E27FC236}">
                    <a16:creationId xmlns:a16="http://schemas.microsoft.com/office/drawing/2014/main" id="{BC71E4E5-51B9-409D-A621-18523047CB6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9" name="Group 28">
              <a:extLst>
                <a:ext uri="{FF2B5EF4-FFF2-40B4-BE49-F238E27FC236}">
                  <a16:creationId xmlns:a16="http://schemas.microsoft.com/office/drawing/2014/main" id="{889CCA48-217A-415E-B755-5B3FB14F5592}"/>
                </a:ext>
              </a:extLst>
            </p:cNvPr>
            <p:cNvGrpSpPr/>
            <p:nvPr/>
          </p:nvGrpSpPr>
          <p:grpSpPr>
            <a:xfrm>
              <a:off x="5801446" y="2905476"/>
              <a:ext cx="589110" cy="149252"/>
              <a:chOff x="5801446" y="162276"/>
              <a:chExt cx="589110" cy="149252"/>
            </a:xfrm>
          </p:grpSpPr>
          <p:sp>
            <p:nvSpPr>
              <p:cNvPr id="30" name="Oval 29">
                <a:extLst>
                  <a:ext uri="{FF2B5EF4-FFF2-40B4-BE49-F238E27FC236}">
                    <a16:creationId xmlns:a16="http://schemas.microsoft.com/office/drawing/2014/main" id="{BB6FB66C-4234-43B1-B654-67C891B89A9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BB4B771C-82F6-46E3-AFAD-7DFC893D831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Equals 31">
                <a:extLst>
                  <a:ext uri="{FF2B5EF4-FFF2-40B4-BE49-F238E27FC236}">
                    <a16:creationId xmlns:a16="http://schemas.microsoft.com/office/drawing/2014/main" id="{51B32C43-5033-4D20-98BC-DB35298BCDA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3" name="Group 32">
              <a:extLst>
                <a:ext uri="{FF2B5EF4-FFF2-40B4-BE49-F238E27FC236}">
                  <a16:creationId xmlns:a16="http://schemas.microsoft.com/office/drawing/2014/main" id="{51EEAD22-66F0-4EE8-B48E-4382ECB19AA7}"/>
                </a:ext>
              </a:extLst>
            </p:cNvPr>
            <p:cNvGrpSpPr/>
            <p:nvPr/>
          </p:nvGrpSpPr>
          <p:grpSpPr>
            <a:xfrm>
              <a:off x="5801446" y="3362676"/>
              <a:ext cx="589110" cy="149252"/>
              <a:chOff x="5801446" y="162276"/>
              <a:chExt cx="589110" cy="149252"/>
            </a:xfrm>
          </p:grpSpPr>
          <p:sp>
            <p:nvSpPr>
              <p:cNvPr id="34" name="Oval 33">
                <a:extLst>
                  <a:ext uri="{FF2B5EF4-FFF2-40B4-BE49-F238E27FC236}">
                    <a16:creationId xmlns:a16="http://schemas.microsoft.com/office/drawing/2014/main" id="{78637244-3D62-4728-92B4-CFFEA4CB098E}"/>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FDB6AA16-9D5F-4E7C-94EB-155DAB12940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Equals 35">
                <a:extLst>
                  <a:ext uri="{FF2B5EF4-FFF2-40B4-BE49-F238E27FC236}">
                    <a16:creationId xmlns:a16="http://schemas.microsoft.com/office/drawing/2014/main" id="{1030F5C7-2A67-4577-B346-0FF5347C67F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7" name="Group 36">
              <a:extLst>
                <a:ext uri="{FF2B5EF4-FFF2-40B4-BE49-F238E27FC236}">
                  <a16:creationId xmlns:a16="http://schemas.microsoft.com/office/drawing/2014/main" id="{402E035F-4C03-41FE-960D-2DB4DDDCFE6D}"/>
                </a:ext>
              </a:extLst>
            </p:cNvPr>
            <p:cNvGrpSpPr/>
            <p:nvPr/>
          </p:nvGrpSpPr>
          <p:grpSpPr>
            <a:xfrm>
              <a:off x="5801446" y="3819876"/>
              <a:ext cx="589110" cy="149252"/>
              <a:chOff x="5801446" y="162276"/>
              <a:chExt cx="589110" cy="149252"/>
            </a:xfrm>
          </p:grpSpPr>
          <p:sp>
            <p:nvSpPr>
              <p:cNvPr id="38" name="Oval 37">
                <a:extLst>
                  <a:ext uri="{FF2B5EF4-FFF2-40B4-BE49-F238E27FC236}">
                    <a16:creationId xmlns:a16="http://schemas.microsoft.com/office/drawing/2014/main" id="{CC79A6CF-17E3-45C7-AA0D-EB1AADBEBFE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F4927DFF-416F-4F73-A524-FEEC3553BB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Equals 39">
                <a:extLst>
                  <a:ext uri="{FF2B5EF4-FFF2-40B4-BE49-F238E27FC236}">
                    <a16:creationId xmlns:a16="http://schemas.microsoft.com/office/drawing/2014/main" id="{69325E82-420A-4FA9-8169-1FEF74BF0F4B}"/>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1" name="Group 40">
              <a:extLst>
                <a:ext uri="{FF2B5EF4-FFF2-40B4-BE49-F238E27FC236}">
                  <a16:creationId xmlns:a16="http://schemas.microsoft.com/office/drawing/2014/main" id="{2586C658-1EE4-4412-BE74-BC841276624B}"/>
                </a:ext>
              </a:extLst>
            </p:cNvPr>
            <p:cNvGrpSpPr/>
            <p:nvPr/>
          </p:nvGrpSpPr>
          <p:grpSpPr>
            <a:xfrm>
              <a:off x="5801446" y="4277076"/>
              <a:ext cx="589110" cy="149252"/>
              <a:chOff x="5801446" y="162276"/>
              <a:chExt cx="589110" cy="149252"/>
            </a:xfrm>
          </p:grpSpPr>
          <p:sp>
            <p:nvSpPr>
              <p:cNvPr id="42" name="Oval 41">
                <a:extLst>
                  <a:ext uri="{FF2B5EF4-FFF2-40B4-BE49-F238E27FC236}">
                    <a16:creationId xmlns:a16="http://schemas.microsoft.com/office/drawing/2014/main" id="{7846AA1E-7E27-4A08-B332-6120F1FE5700}"/>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a:extLst>
                  <a:ext uri="{FF2B5EF4-FFF2-40B4-BE49-F238E27FC236}">
                    <a16:creationId xmlns:a16="http://schemas.microsoft.com/office/drawing/2014/main" id="{BA7D4AAD-D41E-4AE0-9E54-572FA7B14717}"/>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Equals 43">
                <a:extLst>
                  <a:ext uri="{FF2B5EF4-FFF2-40B4-BE49-F238E27FC236}">
                    <a16:creationId xmlns:a16="http://schemas.microsoft.com/office/drawing/2014/main" id="{FC515415-2744-4FEB-B57F-8DEA66F4339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5" name="Group 44">
              <a:extLst>
                <a:ext uri="{FF2B5EF4-FFF2-40B4-BE49-F238E27FC236}">
                  <a16:creationId xmlns:a16="http://schemas.microsoft.com/office/drawing/2014/main" id="{3865C19F-FCC9-4AE6-B623-458C7D1150A8}"/>
                </a:ext>
              </a:extLst>
            </p:cNvPr>
            <p:cNvGrpSpPr/>
            <p:nvPr/>
          </p:nvGrpSpPr>
          <p:grpSpPr>
            <a:xfrm>
              <a:off x="5801446" y="4734276"/>
              <a:ext cx="589110" cy="149252"/>
              <a:chOff x="5801446" y="162276"/>
              <a:chExt cx="589110" cy="149252"/>
            </a:xfrm>
          </p:grpSpPr>
          <p:sp>
            <p:nvSpPr>
              <p:cNvPr id="46" name="Oval 45">
                <a:extLst>
                  <a:ext uri="{FF2B5EF4-FFF2-40B4-BE49-F238E27FC236}">
                    <a16:creationId xmlns:a16="http://schemas.microsoft.com/office/drawing/2014/main" id="{610A9734-043E-49C8-BDDB-96A0B7110B43}"/>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9FFD026B-ABAC-4C25-950E-F65EEECA5C0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Equals 47">
                <a:extLst>
                  <a:ext uri="{FF2B5EF4-FFF2-40B4-BE49-F238E27FC236}">
                    <a16:creationId xmlns:a16="http://schemas.microsoft.com/office/drawing/2014/main" id="{073B3345-8293-449E-BFB1-52E3C46831C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9" name="Group 48">
              <a:extLst>
                <a:ext uri="{FF2B5EF4-FFF2-40B4-BE49-F238E27FC236}">
                  <a16:creationId xmlns:a16="http://schemas.microsoft.com/office/drawing/2014/main" id="{F3ACE9BD-20C3-49ED-90B2-B2A9849988E7}"/>
                </a:ext>
              </a:extLst>
            </p:cNvPr>
            <p:cNvGrpSpPr/>
            <p:nvPr/>
          </p:nvGrpSpPr>
          <p:grpSpPr>
            <a:xfrm>
              <a:off x="5801446" y="5191476"/>
              <a:ext cx="589110" cy="149252"/>
              <a:chOff x="5801446" y="162276"/>
              <a:chExt cx="589110" cy="149252"/>
            </a:xfrm>
          </p:grpSpPr>
          <p:sp>
            <p:nvSpPr>
              <p:cNvPr id="50" name="Oval 49">
                <a:extLst>
                  <a:ext uri="{FF2B5EF4-FFF2-40B4-BE49-F238E27FC236}">
                    <a16:creationId xmlns:a16="http://schemas.microsoft.com/office/drawing/2014/main" id="{7ED317B3-5E4C-427C-870B-C9D399E8D07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AE2AA2EE-04D2-4445-A143-98EEF4553AF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Equals 51">
                <a:extLst>
                  <a:ext uri="{FF2B5EF4-FFF2-40B4-BE49-F238E27FC236}">
                    <a16:creationId xmlns:a16="http://schemas.microsoft.com/office/drawing/2014/main" id="{B6DA135B-B87D-42BC-A095-B3ADCF133029}"/>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08B34262-9E38-42F4-9369-A858AE9B2DFC}"/>
                </a:ext>
              </a:extLst>
            </p:cNvPr>
            <p:cNvGrpSpPr/>
            <p:nvPr/>
          </p:nvGrpSpPr>
          <p:grpSpPr>
            <a:xfrm>
              <a:off x="5801446" y="5648676"/>
              <a:ext cx="589110" cy="149252"/>
              <a:chOff x="5801446" y="162276"/>
              <a:chExt cx="589110" cy="149252"/>
            </a:xfrm>
          </p:grpSpPr>
          <p:sp>
            <p:nvSpPr>
              <p:cNvPr id="54" name="Oval 53">
                <a:extLst>
                  <a:ext uri="{FF2B5EF4-FFF2-40B4-BE49-F238E27FC236}">
                    <a16:creationId xmlns:a16="http://schemas.microsoft.com/office/drawing/2014/main" id="{3540673A-D5D4-42F2-A123-2C65554FE35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3941B9F6-AD8B-47D9-895A-8612F1EB1C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Equals 55">
                <a:extLst>
                  <a:ext uri="{FF2B5EF4-FFF2-40B4-BE49-F238E27FC236}">
                    <a16:creationId xmlns:a16="http://schemas.microsoft.com/office/drawing/2014/main" id="{8C60F8F8-C6F0-40CC-B9C6-87BA8A2C60C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09BDC3C0-5F48-4B9A-9530-07EB4B08C942}"/>
                </a:ext>
              </a:extLst>
            </p:cNvPr>
            <p:cNvGrpSpPr/>
            <p:nvPr/>
          </p:nvGrpSpPr>
          <p:grpSpPr>
            <a:xfrm>
              <a:off x="5801446" y="6105876"/>
              <a:ext cx="589110" cy="149252"/>
              <a:chOff x="5801446" y="162276"/>
              <a:chExt cx="589110" cy="149252"/>
            </a:xfrm>
          </p:grpSpPr>
          <p:sp>
            <p:nvSpPr>
              <p:cNvPr id="58" name="Oval 57">
                <a:extLst>
                  <a:ext uri="{FF2B5EF4-FFF2-40B4-BE49-F238E27FC236}">
                    <a16:creationId xmlns:a16="http://schemas.microsoft.com/office/drawing/2014/main" id="{3D04383E-845B-4ECB-8071-7DD083F0A59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78658B97-4C09-496E-9B04-D0A9C6C667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Equals 59">
                <a:extLst>
                  <a:ext uri="{FF2B5EF4-FFF2-40B4-BE49-F238E27FC236}">
                    <a16:creationId xmlns:a16="http://schemas.microsoft.com/office/drawing/2014/main" id="{1B0BEA9F-1A0B-488C-8F6D-2D428E066E66}"/>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1" name="Group 60">
              <a:extLst>
                <a:ext uri="{FF2B5EF4-FFF2-40B4-BE49-F238E27FC236}">
                  <a16:creationId xmlns:a16="http://schemas.microsoft.com/office/drawing/2014/main" id="{DE839CC6-FAAD-495F-9ECD-B5409FB94216}"/>
                </a:ext>
              </a:extLst>
            </p:cNvPr>
            <p:cNvGrpSpPr/>
            <p:nvPr/>
          </p:nvGrpSpPr>
          <p:grpSpPr>
            <a:xfrm>
              <a:off x="5801446" y="6563076"/>
              <a:ext cx="589110" cy="149252"/>
              <a:chOff x="5801446" y="162276"/>
              <a:chExt cx="589110" cy="149252"/>
            </a:xfrm>
          </p:grpSpPr>
          <p:sp>
            <p:nvSpPr>
              <p:cNvPr id="62" name="Oval 61">
                <a:extLst>
                  <a:ext uri="{FF2B5EF4-FFF2-40B4-BE49-F238E27FC236}">
                    <a16:creationId xmlns:a16="http://schemas.microsoft.com/office/drawing/2014/main" id="{1E5CCC73-63BD-48D8-A231-73159B01E10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F9D754FD-6FDC-4889-88B5-386CFE9C91D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Equals 63">
                <a:extLst>
                  <a:ext uri="{FF2B5EF4-FFF2-40B4-BE49-F238E27FC236}">
                    <a16:creationId xmlns:a16="http://schemas.microsoft.com/office/drawing/2014/main" id="{A1DCF708-41DB-4DC0-BF73-C9BD6BB4325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65" name="TextBox 64">
            <a:extLst>
              <a:ext uri="{FF2B5EF4-FFF2-40B4-BE49-F238E27FC236}">
                <a16:creationId xmlns:a16="http://schemas.microsoft.com/office/drawing/2014/main" id="{27C96F4A-F709-4C75-B3E9-EF7CBAF2700E}"/>
              </a:ext>
            </a:extLst>
          </p:cNvPr>
          <p:cNvSpPr txBox="1"/>
          <p:nvPr/>
        </p:nvSpPr>
        <p:spPr>
          <a:xfrm>
            <a:off x="6723056" y="469124"/>
            <a:ext cx="5280694" cy="3970318"/>
          </a:xfrm>
          <a:prstGeom prst="rect">
            <a:avLst/>
          </a:prstGeom>
          <a:noFill/>
        </p:spPr>
        <p:txBody>
          <a:bodyPr wrap="square" rtlCol="0">
            <a:spAutoFit/>
          </a:bodyPr>
          <a:lstStyle/>
          <a:p>
            <a:pPr marL="0" marR="0">
              <a:spcBef>
                <a:spcPts val="300"/>
              </a:spcBef>
              <a:spcAft>
                <a:spcPts val="300"/>
              </a:spcAft>
            </a:pPr>
            <a:r>
              <a:rPr lang="en-CA" sz="2400" b="1" dirty="0">
                <a:solidFill>
                  <a:schemeClr val="bg1"/>
                </a:solidFill>
                <a:effectLst/>
                <a:latin typeface="Arial Narrow" panose="020B0606020202030204" pitchFamily="34" charset="0"/>
                <a:ea typeface="Calibri" panose="020F0502020204030204" pitchFamily="34" charset="0"/>
              </a:rPr>
              <a:t>Question</a:t>
            </a:r>
            <a:r>
              <a:rPr lang="en-CA" sz="2400" dirty="0">
                <a:solidFill>
                  <a:schemeClr val="bg1"/>
                </a:solidFill>
                <a:effectLst/>
                <a:latin typeface="Arial Narrow" panose="020B0606020202030204" pitchFamily="34" charset="0"/>
                <a:ea typeface="Calibri" panose="020F0502020204030204" pitchFamily="34" charset="0"/>
              </a:rPr>
              <a:t>: What is the connection between Micro-credentials / Micro-learning, </a:t>
            </a:r>
          </a:p>
          <a:p>
            <a:pPr marL="0" marR="0">
              <a:spcBef>
                <a:spcPts val="300"/>
              </a:spcBef>
              <a:spcAft>
                <a:spcPts val="300"/>
              </a:spcAft>
            </a:pPr>
            <a:r>
              <a:rPr lang="en-CA" sz="2400" dirty="0">
                <a:solidFill>
                  <a:schemeClr val="bg1"/>
                </a:solidFill>
                <a:effectLst/>
                <a:latin typeface="Arial Narrow" panose="020B0606020202030204" pitchFamily="34" charset="0"/>
                <a:ea typeface="Calibri" panose="020F0502020204030204" pitchFamily="34" charset="0"/>
              </a:rPr>
              <a:t>Digital Badges and </a:t>
            </a:r>
          </a:p>
          <a:p>
            <a:pPr marL="0" marR="0">
              <a:spcBef>
                <a:spcPts val="300"/>
              </a:spcBef>
              <a:spcAft>
                <a:spcPts val="300"/>
              </a:spcAft>
            </a:pPr>
            <a:r>
              <a:rPr lang="en-CA" sz="2400" b="1" u="sng" dirty="0">
                <a:solidFill>
                  <a:schemeClr val="bg1"/>
                </a:solidFill>
                <a:effectLst/>
                <a:latin typeface="Arial Narrow" panose="020B0606020202030204" pitchFamily="34" charset="0"/>
                <a:ea typeface="Calibri" panose="020F0502020204030204" pitchFamily="34" charset="0"/>
              </a:rPr>
              <a:t>Micro-learning Employment Xchange</a:t>
            </a:r>
            <a:r>
              <a:rPr lang="en-CA" sz="2400" b="1" u="sng" baseline="30000" dirty="0">
                <a:solidFill>
                  <a:schemeClr val="bg1"/>
                </a:solidFill>
                <a:effectLst/>
                <a:latin typeface="Arial Narrow" panose="020B0606020202030204" pitchFamily="34" charset="0"/>
                <a:ea typeface="Calibri" panose="020F0502020204030204" pitchFamily="34" charset="0"/>
              </a:rPr>
              <a:t>©</a:t>
            </a:r>
            <a:r>
              <a:rPr lang="en-CA" sz="2400" b="1" u="sng" dirty="0">
                <a:solidFill>
                  <a:schemeClr val="bg1"/>
                </a:solidFill>
                <a:effectLst/>
                <a:latin typeface="Arial Narrow" panose="020B0606020202030204" pitchFamily="34" charset="0"/>
                <a:ea typeface="Calibri" panose="020F0502020204030204" pitchFamily="34" charset="0"/>
              </a:rPr>
              <a:t> (MEX)</a:t>
            </a:r>
            <a:r>
              <a:rPr lang="en-CA" sz="2400" dirty="0">
                <a:solidFill>
                  <a:schemeClr val="bg1"/>
                </a:solidFill>
                <a:effectLst/>
                <a:latin typeface="Arial Narrow" panose="020B0606020202030204" pitchFamily="34" charset="0"/>
                <a:ea typeface="Calibri" panose="020F0502020204030204" pitchFamily="34" charset="0"/>
              </a:rPr>
              <a:t>?</a:t>
            </a:r>
          </a:p>
          <a:p>
            <a:pPr marL="0" marR="0">
              <a:spcBef>
                <a:spcPts val="300"/>
              </a:spcBef>
              <a:spcAft>
                <a:spcPts val="300"/>
              </a:spcAft>
            </a:pPr>
            <a:r>
              <a:rPr lang="en-CA" sz="2400" b="1" dirty="0">
                <a:solidFill>
                  <a:schemeClr val="bg1"/>
                </a:solidFill>
                <a:effectLst/>
                <a:latin typeface="Arial Narrow" panose="020B0606020202030204" pitchFamily="34" charset="0"/>
                <a:ea typeface="Calibri" panose="020F0502020204030204" pitchFamily="34" charset="0"/>
              </a:rPr>
              <a:t>Short Answer</a:t>
            </a:r>
            <a:r>
              <a:rPr lang="en-CA" sz="2400" dirty="0">
                <a:solidFill>
                  <a:schemeClr val="bg1"/>
                </a:solidFill>
                <a:effectLst/>
                <a:latin typeface="Arial Narrow" panose="020B0606020202030204" pitchFamily="34" charset="0"/>
                <a:ea typeface="Calibri" panose="020F0502020204030204" pitchFamily="34" charset="0"/>
              </a:rPr>
              <a:t>: The Government of Ontario</a:t>
            </a:r>
          </a:p>
          <a:p>
            <a:pPr marL="0" marR="0">
              <a:spcBef>
                <a:spcPts val="300"/>
              </a:spcBef>
              <a:spcAft>
                <a:spcPts val="300"/>
              </a:spcAft>
            </a:pPr>
            <a:r>
              <a:rPr lang="en-CA" sz="2400" b="1" dirty="0">
                <a:solidFill>
                  <a:schemeClr val="bg1"/>
                </a:solidFill>
                <a:latin typeface="Arial Narrow" panose="020B0606020202030204" pitchFamily="34" charset="0"/>
                <a:ea typeface="Calibri" panose="020F0502020204030204" pitchFamily="34" charset="0"/>
              </a:rPr>
              <a:t>L</a:t>
            </a:r>
            <a:r>
              <a:rPr lang="en-CA" sz="2400" b="1" dirty="0">
                <a:solidFill>
                  <a:schemeClr val="bg1"/>
                </a:solidFill>
                <a:effectLst/>
                <a:latin typeface="Arial Narrow" panose="020B0606020202030204" pitchFamily="34" charset="0"/>
                <a:ea typeface="Calibri" panose="020F0502020204030204" pitchFamily="34" charset="0"/>
              </a:rPr>
              <a:t>ong Answer</a:t>
            </a:r>
            <a:r>
              <a:rPr lang="en-CA" sz="2400" dirty="0">
                <a:solidFill>
                  <a:schemeClr val="bg1"/>
                </a:solidFill>
                <a:effectLst/>
                <a:latin typeface="Arial Narrow" panose="020B0606020202030204" pitchFamily="34" charset="0"/>
                <a:ea typeface="Calibri" panose="020F0502020204030204" pitchFamily="34" charset="0"/>
              </a:rPr>
              <a:t>: Read inside</a:t>
            </a:r>
          </a:p>
          <a:p>
            <a:pPr marL="0" marR="0">
              <a:spcBef>
                <a:spcPts val="300"/>
              </a:spcBef>
              <a:spcAft>
                <a:spcPts val="300"/>
              </a:spcAft>
            </a:pPr>
            <a:endParaRPr lang="en-CA" sz="1800" dirty="0">
              <a:solidFill>
                <a:schemeClr val="bg1"/>
              </a:solidFill>
              <a:effectLst/>
              <a:latin typeface="Cambria Math" panose="02040503050406030204" pitchFamily="18" charset="0"/>
              <a:ea typeface="Calibri" panose="020F0502020204030204" pitchFamily="34" charset="0"/>
              <a:cs typeface="Cambria Math" panose="02040503050406030204" pitchFamily="18" charset="0"/>
            </a:endParaRPr>
          </a:p>
          <a:p>
            <a:pPr marL="0" marR="0">
              <a:spcBef>
                <a:spcPts val="300"/>
              </a:spcBef>
              <a:spcAft>
                <a:spcPts val="300"/>
              </a:spcAft>
            </a:pPr>
            <a:r>
              <a:rPr lang="en-CA" sz="1800" dirty="0">
                <a:solidFill>
                  <a:schemeClr val="bg1"/>
                </a:solidFill>
                <a:effectLst/>
                <a:latin typeface="Arial" panose="020B0604020202020204" pitchFamily="34" charset="0"/>
                <a:ea typeface="Calibri" panose="020F0502020204030204" pitchFamily="34" charset="0"/>
              </a:rPr>
              <a:t>[https://www.ontario.ca/page/micro-credentials-ontarios-postsecondary-schools]</a:t>
            </a:r>
            <a:endParaRPr lang="en-US" sz="5400" b="1" dirty="0">
              <a:solidFill>
                <a:schemeClr val="bg1"/>
              </a:solidFill>
              <a:effectLst>
                <a:outerShdw blurRad="38100" dist="38100" dir="2700000" algn="tl">
                  <a:srgbClr val="000000">
                    <a:alpha val="43137"/>
                  </a:srgbClr>
                </a:outerShdw>
              </a:effectLst>
              <a:latin typeface="Arial Narrow" panose="020B0606020202030204" pitchFamily="34" charset="0"/>
            </a:endParaRPr>
          </a:p>
        </p:txBody>
      </p:sp>
      <p:sp>
        <p:nvSpPr>
          <p:cNvPr id="69" name="TextBox 68">
            <a:extLst>
              <a:ext uri="{FF2B5EF4-FFF2-40B4-BE49-F238E27FC236}">
                <a16:creationId xmlns:a16="http://schemas.microsoft.com/office/drawing/2014/main" id="{1494328D-8F54-4BCF-81DD-66DCF8E6CB7E}"/>
              </a:ext>
            </a:extLst>
          </p:cNvPr>
          <p:cNvSpPr txBox="1"/>
          <p:nvPr/>
        </p:nvSpPr>
        <p:spPr>
          <a:xfrm>
            <a:off x="440179" y="2572306"/>
            <a:ext cx="5626763" cy="264687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dirty="0">
              <a:solidFill>
                <a:srgbClr val="30374B"/>
              </a:solidFill>
              <a:latin typeface="Arial Narrow" panose="020B0606020202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30374B"/>
                </a:solidFill>
                <a:latin typeface="Arial Narrow" panose="020B0606020202030204" pitchFamily="34" charset="0"/>
              </a:rPr>
              <a:t>Designed, Developed and Produced</a:t>
            </a:r>
            <a:r>
              <a:rPr kumimoji="0" lang="en-US" b="1" i="0" u="none" strike="noStrike" kern="1200" cap="none" spc="0" normalizeH="0" baseline="0" noProof="0" dirty="0">
                <a:ln>
                  <a:noFill/>
                </a:ln>
                <a:solidFill>
                  <a:srgbClr val="30374B"/>
                </a:solidFill>
                <a:effectLst/>
                <a:uLnTx/>
                <a:uFillTx/>
                <a:latin typeface="Arial Narrow" panose="020B0606020202030204" pitchFamily="34" charset="0"/>
                <a:ea typeface="+mn-ea"/>
                <a:cs typeface="+mn-cs"/>
              </a:rPr>
              <a:t> by: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30374B"/>
                </a:solidFill>
                <a:effectLst/>
                <a:uLnTx/>
                <a:uFillTx/>
                <a:latin typeface="Arial Narrow" panose="020B0606020202030204" pitchFamily="34" charset="0"/>
                <a:ea typeface="+mn-ea"/>
                <a:cs typeface="+mn-cs"/>
              </a:rPr>
              <a:t>Tino Sequeira</a:t>
            </a:r>
            <a:endParaRPr lang="en-US" b="1" dirty="0">
              <a:solidFill>
                <a:srgbClr val="30374B"/>
              </a:solidFill>
              <a:latin typeface="Arial Narrow" panose="020B0606020202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1" dirty="0">
              <a:solidFill>
                <a:srgbClr val="30374B"/>
              </a:solidFill>
              <a:latin typeface="Arial Narrow" panose="020B0606020202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1" dirty="0">
              <a:solidFill>
                <a:srgbClr val="30374B"/>
              </a:solidFill>
              <a:latin typeface="Arial Narrow" panose="020B0606020202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30374B"/>
                </a:solidFill>
                <a:latin typeface="Arial Narrow" panose="020B0606020202030204" pitchFamily="34" charset="0"/>
              </a:rPr>
              <a:t>Send inquiries to:</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b="1" dirty="0">
                <a:solidFill>
                  <a:srgbClr val="4D4D4D"/>
                </a:solidFill>
                <a:latin typeface="Calibri" panose="020F0502020204030204" pitchFamily="34" charset="0"/>
                <a:hlinkClick r:id="rId5"/>
              </a:rPr>
              <a:t>tino8466@Right2Write.ca</a:t>
            </a:r>
            <a:r>
              <a:rPr lang="en-CA" b="1" dirty="0">
                <a:solidFill>
                  <a:srgbClr val="4D4D4D"/>
                </a:solidFill>
                <a:latin typeface="Calibri" panose="020F0502020204030204" pitchFamily="34" charset="0"/>
              </a:rPr>
              <a:t> </a:t>
            </a:r>
            <a:endParaRPr lang="en-CA" b="1" i="0" dirty="0">
              <a:solidFill>
                <a:srgbClr val="4D4D4D"/>
              </a:solidFill>
              <a:effectLst/>
              <a:latin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i="0" dirty="0">
              <a:solidFill>
                <a:srgbClr val="30374B"/>
              </a:solidFill>
              <a:effectLst/>
              <a:latin typeface="Arial Narrow" panose="020B0606020202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dirty="0">
              <a:ln>
                <a:noFill/>
              </a:ln>
              <a:solidFill>
                <a:srgbClr val="30374B"/>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1" dirty="0">
              <a:solidFill>
                <a:srgbClr val="30374B"/>
              </a:solidFill>
              <a:latin typeface="Arial Narrow" panose="020B0606020202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1" dirty="0">
              <a:solidFill>
                <a:srgbClr val="30374B"/>
              </a:solidFill>
              <a:latin typeface="Arial Narrow" panose="020B0606020202030204" pitchFamily="34" charset="0"/>
            </a:endParaRPr>
          </a:p>
        </p:txBody>
      </p:sp>
      <p:pic>
        <p:nvPicPr>
          <p:cNvPr id="3" name="Picture 2">
            <a:extLst>
              <a:ext uri="{FF2B5EF4-FFF2-40B4-BE49-F238E27FC236}">
                <a16:creationId xmlns:a16="http://schemas.microsoft.com/office/drawing/2014/main" id="{66F8222B-50E2-4680-908E-7E929C027361}"/>
              </a:ext>
            </a:extLst>
          </p:cNvPr>
          <p:cNvPicPr>
            <a:picLocks noChangeAspect="1"/>
          </p:cNvPicPr>
          <p:nvPr/>
        </p:nvPicPr>
        <p:blipFill>
          <a:blip r:embed="rId6"/>
          <a:stretch>
            <a:fillRect/>
          </a:stretch>
        </p:blipFill>
        <p:spPr>
          <a:xfrm>
            <a:off x="8602825" y="4649287"/>
            <a:ext cx="1760373" cy="1737511"/>
          </a:xfrm>
          <a:prstGeom prst="rect">
            <a:avLst/>
          </a:prstGeom>
        </p:spPr>
      </p:pic>
      <p:sp>
        <p:nvSpPr>
          <p:cNvPr id="68" name="Footer Placeholder 67">
            <a:extLst>
              <a:ext uri="{FF2B5EF4-FFF2-40B4-BE49-F238E27FC236}">
                <a16:creationId xmlns:a16="http://schemas.microsoft.com/office/drawing/2014/main" id="{51CB19E2-68F3-46D8-9B67-B37E4D31FA2E}"/>
              </a:ext>
            </a:extLst>
          </p:cNvPr>
          <p:cNvSpPr>
            <a:spLocks noGrp="1"/>
          </p:cNvSpPr>
          <p:nvPr>
            <p:ph type="ftr" sz="quarter" idx="11"/>
          </p:nvPr>
        </p:nvSpPr>
        <p:spPr/>
        <p:txBody>
          <a:bodyPr/>
          <a:lstStyle/>
          <a:p>
            <a:r>
              <a:rPr lang="en-US"/>
              <a:t>CONFIDENTIAL - Copyright Protected</a:t>
            </a:r>
          </a:p>
        </p:txBody>
      </p:sp>
      <p:sp>
        <p:nvSpPr>
          <p:cNvPr id="70" name="Slide Number Placeholder 69">
            <a:extLst>
              <a:ext uri="{FF2B5EF4-FFF2-40B4-BE49-F238E27FC236}">
                <a16:creationId xmlns:a16="http://schemas.microsoft.com/office/drawing/2014/main" id="{94A2CBBC-E618-4898-BDB9-7F95DECE0AF1}"/>
              </a:ext>
            </a:extLst>
          </p:cNvPr>
          <p:cNvSpPr>
            <a:spLocks noGrp="1"/>
          </p:cNvSpPr>
          <p:nvPr>
            <p:ph type="sldNum" sz="quarter" idx="12"/>
          </p:nvPr>
        </p:nvSpPr>
        <p:spPr/>
        <p:txBody>
          <a:bodyPr/>
          <a:lstStyle/>
          <a:p>
            <a:fld id="{3E71C293-A7E9-407C-8E5F-99CC6A4BB97C}" type="slidenum">
              <a:rPr lang="en-US" smtClean="0"/>
              <a:t>1</a:t>
            </a:fld>
            <a:endParaRPr lang="en-US"/>
          </a:p>
        </p:txBody>
      </p:sp>
      <p:pic>
        <p:nvPicPr>
          <p:cNvPr id="2" name="batchbug-sweet-dreams">
            <a:hlinkClick r:id="" action="ppaction://media"/>
            <a:extLst>
              <a:ext uri="{FF2B5EF4-FFF2-40B4-BE49-F238E27FC236}">
                <a16:creationId xmlns:a16="http://schemas.microsoft.com/office/drawing/2014/main" id="{5032DEEF-A15B-4DB5-A116-AABB178EAB6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51525" y="3184525"/>
            <a:ext cx="487363" cy="487363"/>
          </a:xfrm>
          <a:prstGeom prst="rect">
            <a:avLst/>
          </a:prstGeom>
        </p:spPr>
      </p:pic>
      <p:pic>
        <p:nvPicPr>
          <p:cNvPr id="71" name="Picture 70">
            <a:extLst>
              <a:ext uri="{FF2B5EF4-FFF2-40B4-BE49-F238E27FC236}">
                <a16:creationId xmlns:a16="http://schemas.microsoft.com/office/drawing/2014/main" id="{4273E1A1-5AA1-BC4B-5E9B-4AF4A46C2CF7}"/>
              </a:ext>
            </a:extLst>
          </p:cNvPr>
          <p:cNvPicPr>
            <a:picLocks noChangeAspect="1"/>
          </p:cNvPicPr>
          <p:nvPr/>
        </p:nvPicPr>
        <p:blipFill>
          <a:blip r:embed="rId8"/>
          <a:stretch>
            <a:fillRect/>
          </a:stretch>
        </p:blipFill>
        <p:spPr>
          <a:xfrm>
            <a:off x="1804680" y="451470"/>
            <a:ext cx="2600000" cy="2438095"/>
          </a:xfrm>
          <a:prstGeom prst="rect">
            <a:avLst/>
          </a:prstGeom>
        </p:spPr>
      </p:pic>
    </p:spTree>
    <p:extLst>
      <p:ext uri="{BB962C8B-B14F-4D97-AF65-F5344CB8AC3E}">
        <p14:creationId xmlns:p14="http://schemas.microsoft.com/office/powerpoint/2010/main" val="1261542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76">
            <a:extLst>
              <a:ext uri="{FF2B5EF4-FFF2-40B4-BE49-F238E27FC236}">
                <a16:creationId xmlns:a16="http://schemas.microsoft.com/office/drawing/2014/main" id="{B0B6D792-203C-4405-94C1-206D3EA7AD8E}"/>
              </a:ext>
            </a:extLst>
          </p:cNvPr>
          <p:cNvPicPr>
            <a:picLocks noChangeAspect="1"/>
          </p:cNvPicPr>
          <p:nvPr/>
        </p:nvPicPr>
        <p:blipFill>
          <a:blip r:embed="rId2"/>
          <a:stretch>
            <a:fillRect/>
          </a:stretch>
        </p:blipFill>
        <p:spPr>
          <a:xfrm>
            <a:off x="6106176" y="-64788"/>
            <a:ext cx="6085282" cy="6854927"/>
          </a:xfrm>
          <a:prstGeom prst="rect">
            <a:avLst/>
          </a:prstGeom>
        </p:spPr>
      </p:pic>
      <p:pic>
        <p:nvPicPr>
          <p:cNvPr id="3" name="Picture 2">
            <a:extLst>
              <a:ext uri="{FF2B5EF4-FFF2-40B4-BE49-F238E27FC236}">
                <a16:creationId xmlns:a16="http://schemas.microsoft.com/office/drawing/2014/main" id="{A17B516F-82EC-455B-B639-A0EF6C39315A}"/>
              </a:ext>
            </a:extLst>
          </p:cNvPr>
          <p:cNvPicPr>
            <a:picLocks noChangeAspect="1"/>
          </p:cNvPicPr>
          <p:nvPr/>
        </p:nvPicPr>
        <p:blipFill>
          <a:blip r:embed="rId2"/>
          <a:stretch>
            <a:fillRect/>
          </a:stretch>
        </p:blipFill>
        <p:spPr>
          <a:xfrm>
            <a:off x="-12554" y="12413"/>
            <a:ext cx="6085282" cy="6854927"/>
          </a:xfrm>
          <a:prstGeom prst="rect">
            <a:avLst/>
          </a:prstGeom>
        </p:spPr>
      </p:pic>
      <p:sp>
        <p:nvSpPr>
          <p:cNvPr id="4" name="Slide Number Placeholder 3">
            <a:extLst>
              <a:ext uri="{FF2B5EF4-FFF2-40B4-BE49-F238E27FC236}">
                <a16:creationId xmlns:a16="http://schemas.microsoft.com/office/drawing/2014/main" id="{696C9D9E-EA17-4C9C-97C9-11E4571F19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71C293-A7E9-407C-8E5F-99CC6A4BB97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4287A33B-5B56-43AB-9EEB-19220FAB9B28}"/>
              </a:ext>
            </a:extLst>
          </p:cNvPr>
          <p:cNvGrpSpPr/>
          <p:nvPr/>
        </p:nvGrpSpPr>
        <p:grpSpPr>
          <a:xfrm>
            <a:off x="5801446" y="162276"/>
            <a:ext cx="589110" cy="6550052"/>
            <a:chOff x="5801446" y="162276"/>
            <a:chExt cx="589110" cy="6550052"/>
          </a:xfrm>
        </p:grpSpPr>
        <p:grpSp>
          <p:nvGrpSpPr>
            <p:cNvPr id="8" name="Group 7">
              <a:extLst>
                <a:ext uri="{FF2B5EF4-FFF2-40B4-BE49-F238E27FC236}">
                  <a16:creationId xmlns:a16="http://schemas.microsoft.com/office/drawing/2014/main" id="{E7DFCB8B-7E0B-40FC-81E0-448AAB7A52B9}"/>
                </a:ext>
              </a:extLst>
            </p:cNvPr>
            <p:cNvGrpSpPr/>
            <p:nvPr/>
          </p:nvGrpSpPr>
          <p:grpSpPr>
            <a:xfrm>
              <a:off x="5801446" y="162276"/>
              <a:ext cx="589110" cy="149252"/>
              <a:chOff x="5801446" y="162276"/>
              <a:chExt cx="589110" cy="149252"/>
            </a:xfrm>
          </p:grpSpPr>
          <p:sp>
            <p:nvSpPr>
              <p:cNvPr id="5" name="Oval 4">
                <a:extLst>
                  <a:ext uri="{FF2B5EF4-FFF2-40B4-BE49-F238E27FC236}">
                    <a16:creationId xmlns:a16="http://schemas.microsoft.com/office/drawing/2014/main" id="{F1E9BD77-816D-4750-9498-AEC7F0212E5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85ED04E5-B17D-4EFC-AEAE-95EDBD14770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Equals 6">
                <a:extLst>
                  <a:ext uri="{FF2B5EF4-FFF2-40B4-BE49-F238E27FC236}">
                    <a16:creationId xmlns:a16="http://schemas.microsoft.com/office/drawing/2014/main" id="{7A6E4B4E-4E51-42CA-9340-8F05AEBF4C7D}"/>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988C4969-2325-4F73-8448-46FC36751A4C}"/>
                </a:ext>
              </a:extLst>
            </p:cNvPr>
            <p:cNvGrpSpPr/>
            <p:nvPr/>
          </p:nvGrpSpPr>
          <p:grpSpPr>
            <a:xfrm>
              <a:off x="5801446" y="619476"/>
              <a:ext cx="589110" cy="149252"/>
              <a:chOff x="5801446" y="162276"/>
              <a:chExt cx="589110" cy="149252"/>
            </a:xfrm>
          </p:grpSpPr>
          <p:sp>
            <p:nvSpPr>
              <p:cNvPr id="10" name="Oval 9">
                <a:extLst>
                  <a:ext uri="{FF2B5EF4-FFF2-40B4-BE49-F238E27FC236}">
                    <a16:creationId xmlns:a16="http://schemas.microsoft.com/office/drawing/2014/main" id="{C50F7A81-1884-4EB8-9F68-00B153C8ED9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A84084AC-F3DF-42F8-8E49-5DD8D38776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Equals 11">
                <a:extLst>
                  <a:ext uri="{FF2B5EF4-FFF2-40B4-BE49-F238E27FC236}">
                    <a16:creationId xmlns:a16="http://schemas.microsoft.com/office/drawing/2014/main" id="{C006C901-7CFF-4C30-B437-BDC40E848078}"/>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D43E2B25-21BF-4583-932B-B12B73C7DEFC}"/>
                </a:ext>
              </a:extLst>
            </p:cNvPr>
            <p:cNvGrpSpPr/>
            <p:nvPr/>
          </p:nvGrpSpPr>
          <p:grpSpPr>
            <a:xfrm>
              <a:off x="5801446" y="1076676"/>
              <a:ext cx="589110" cy="149252"/>
              <a:chOff x="5801446" y="162276"/>
              <a:chExt cx="589110" cy="149252"/>
            </a:xfrm>
          </p:grpSpPr>
          <p:sp>
            <p:nvSpPr>
              <p:cNvPr id="14" name="Oval 13">
                <a:extLst>
                  <a:ext uri="{FF2B5EF4-FFF2-40B4-BE49-F238E27FC236}">
                    <a16:creationId xmlns:a16="http://schemas.microsoft.com/office/drawing/2014/main" id="{3342B180-3F5F-460A-9FFA-B48F9194B7F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CEEF60CC-FD9F-4576-94BE-9B4155DA31D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Equals 15">
                <a:extLst>
                  <a:ext uri="{FF2B5EF4-FFF2-40B4-BE49-F238E27FC236}">
                    <a16:creationId xmlns:a16="http://schemas.microsoft.com/office/drawing/2014/main" id="{2974E7EB-F63E-45CA-B347-2FC8F7B4224C}"/>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9AECA027-C315-4A52-BB39-DFA7C6119A5F}"/>
                </a:ext>
              </a:extLst>
            </p:cNvPr>
            <p:cNvGrpSpPr/>
            <p:nvPr/>
          </p:nvGrpSpPr>
          <p:grpSpPr>
            <a:xfrm>
              <a:off x="5801446" y="1533876"/>
              <a:ext cx="589110" cy="149252"/>
              <a:chOff x="5801446" y="162276"/>
              <a:chExt cx="589110" cy="149252"/>
            </a:xfrm>
          </p:grpSpPr>
          <p:sp>
            <p:nvSpPr>
              <p:cNvPr id="18" name="Oval 17">
                <a:extLst>
                  <a:ext uri="{FF2B5EF4-FFF2-40B4-BE49-F238E27FC236}">
                    <a16:creationId xmlns:a16="http://schemas.microsoft.com/office/drawing/2014/main" id="{7C91053B-82D6-4BDD-A0B5-43FA60303327}"/>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D5B78E8-5172-410A-80AD-39F64C5D24AB}"/>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Equals 19">
                <a:extLst>
                  <a:ext uri="{FF2B5EF4-FFF2-40B4-BE49-F238E27FC236}">
                    <a16:creationId xmlns:a16="http://schemas.microsoft.com/office/drawing/2014/main" id="{4B5A3D7E-6D06-4345-9092-4F8A679AFD4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1" name="Group 20">
              <a:extLst>
                <a:ext uri="{FF2B5EF4-FFF2-40B4-BE49-F238E27FC236}">
                  <a16:creationId xmlns:a16="http://schemas.microsoft.com/office/drawing/2014/main" id="{C1284462-0FBC-4623-8B63-0A74037FEBB0}"/>
                </a:ext>
              </a:extLst>
            </p:cNvPr>
            <p:cNvGrpSpPr/>
            <p:nvPr/>
          </p:nvGrpSpPr>
          <p:grpSpPr>
            <a:xfrm>
              <a:off x="5801446" y="1991076"/>
              <a:ext cx="589110" cy="149252"/>
              <a:chOff x="5801446" y="162276"/>
              <a:chExt cx="589110" cy="149252"/>
            </a:xfrm>
          </p:grpSpPr>
          <p:sp>
            <p:nvSpPr>
              <p:cNvPr id="22" name="Oval 21">
                <a:extLst>
                  <a:ext uri="{FF2B5EF4-FFF2-40B4-BE49-F238E27FC236}">
                    <a16:creationId xmlns:a16="http://schemas.microsoft.com/office/drawing/2014/main" id="{B9B5B5AF-5903-43CC-9E7C-D753E4C67FF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2C8A6F5F-34E2-4EF6-95A4-C5100F2F20F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Equals 23">
                <a:extLst>
                  <a:ext uri="{FF2B5EF4-FFF2-40B4-BE49-F238E27FC236}">
                    <a16:creationId xmlns:a16="http://schemas.microsoft.com/office/drawing/2014/main" id="{59FBF61D-21FE-4BA7-94F6-89CEEC2B24B2}"/>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47879634-B96E-4D76-9058-38631BBA31FE}"/>
                </a:ext>
              </a:extLst>
            </p:cNvPr>
            <p:cNvGrpSpPr/>
            <p:nvPr/>
          </p:nvGrpSpPr>
          <p:grpSpPr>
            <a:xfrm>
              <a:off x="5801446" y="2448276"/>
              <a:ext cx="589110" cy="149252"/>
              <a:chOff x="5801446" y="162276"/>
              <a:chExt cx="589110" cy="149252"/>
            </a:xfrm>
          </p:grpSpPr>
          <p:sp>
            <p:nvSpPr>
              <p:cNvPr id="26" name="Oval 25">
                <a:extLst>
                  <a:ext uri="{FF2B5EF4-FFF2-40B4-BE49-F238E27FC236}">
                    <a16:creationId xmlns:a16="http://schemas.microsoft.com/office/drawing/2014/main" id="{86F94DAD-8390-4A32-B5A2-7C8316C2F0E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C86F0EE2-D661-4E3D-B1BA-7AECC3F99C85}"/>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Equals 27">
                <a:extLst>
                  <a:ext uri="{FF2B5EF4-FFF2-40B4-BE49-F238E27FC236}">
                    <a16:creationId xmlns:a16="http://schemas.microsoft.com/office/drawing/2014/main" id="{BC71E4E5-51B9-409D-A621-18523047CB6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9" name="Group 28">
              <a:extLst>
                <a:ext uri="{FF2B5EF4-FFF2-40B4-BE49-F238E27FC236}">
                  <a16:creationId xmlns:a16="http://schemas.microsoft.com/office/drawing/2014/main" id="{889CCA48-217A-415E-B755-5B3FB14F5592}"/>
                </a:ext>
              </a:extLst>
            </p:cNvPr>
            <p:cNvGrpSpPr/>
            <p:nvPr/>
          </p:nvGrpSpPr>
          <p:grpSpPr>
            <a:xfrm>
              <a:off x="5801446" y="2905476"/>
              <a:ext cx="589110" cy="149252"/>
              <a:chOff x="5801446" y="162276"/>
              <a:chExt cx="589110" cy="149252"/>
            </a:xfrm>
          </p:grpSpPr>
          <p:sp>
            <p:nvSpPr>
              <p:cNvPr id="30" name="Oval 29">
                <a:extLst>
                  <a:ext uri="{FF2B5EF4-FFF2-40B4-BE49-F238E27FC236}">
                    <a16:creationId xmlns:a16="http://schemas.microsoft.com/office/drawing/2014/main" id="{BB6FB66C-4234-43B1-B654-67C891B89A9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BB4B771C-82F6-46E3-AFAD-7DFC893D831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Equals 31">
                <a:extLst>
                  <a:ext uri="{FF2B5EF4-FFF2-40B4-BE49-F238E27FC236}">
                    <a16:creationId xmlns:a16="http://schemas.microsoft.com/office/drawing/2014/main" id="{51B32C43-5033-4D20-98BC-DB35298BCDA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3" name="Group 32">
              <a:extLst>
                <a:ext uri="{FF2B5EF4-FFF2-40B4-BE49-F238E27FC236}">
                  <a16:creationId xmlns:a16="http://schemas.microsoft.com/office/drawing/2014/main" id="{51EEAD22-66F0-4EE8-B48E-4382ECB19AA7}"/>
                </a:ext>
              </a:extLst>
            </p:cNvPr>
            <p:cNvGrpSpPr/>
            <p:nvPr/>
          </p:nvGrpSpPr>
          <p:grpSpPr>
            <a:xfrm>
              <a:off x="5801446" y="3362676"/>
              <a:ext cx="589110" cy="149252"/>
              <a:chOff x="5801446" y="162276"/>
              <a:chExt cx="589110" cy="149252"/>
            </a:xfrm>
          </p:grpSpPr>
          <p:sp>
            <p:nvSpPr>
              <p:cNvPr id="34" name="Oval 33">
                <a:extLst>
                  <a:ext uri="{FF2B5EF4-FFF2-40B4-BE49-F238E27FC236}">
                    <a16:creationId xmlns:a16="http://schemas.microsoft.com/office/drawing/2014/main" id="{78637244-3D62-4728-92B4-CFFEA4CB098E}"/>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FDB6AA16-9D5F-4E7C-94EB-155DAB12940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Equals 35">
                <a:extLst>
                  <a:ext uri="{FF2B5EF4-FFF2-40B4-BE49-F238E27FC236}">
                    <a16:creationId xmlns:a16="http://schemas.microsoft.com/office/drawing/2014/main" id="{1030F5C7-2A67-4577-B346-0FF5347C67F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7" name="Group 36">
              <a:extLst>
                <a:ext uri="{FF2B5EF4-FFF2-40B4-BE49-F238E27FC236}">
                  <a16:creationId xmlns:a16="http://schemas.microsoft.com/office/drawing/2014/main" id="{402E035F-4C03-41FE-960D-2DB4DDDCFE6D}"/>
                </a:ext>
              </a:extLst>
            </p:cNvPr>
            <p:cNvGrpSpPr/>
            <p:nvPr/>
          </p:nvGrpSpPr>
          <p:grpSpPr>
            <a:xfrm>
              <a:off x="5801446" y="3819876"/>
              <a:ext cx="589110" cy="149252"/>
              <a:chOff x="5801446" y="162276"/>
              <a:chExt cx="589110" cy="149252"/>
            </a:xfrm>
          </p:grpSpPr>
          <p:sp>
            <p:nvSpPr>
              <p:cNvPr id="38" name="Oval 37">
                <a:extLst>
                  <a:ext uri="{FF2B5EF4-FFF2-40B4-BE49-F238E27FC236}">
                    <a16:creationId xmlns:a16="http://schemas.microsoft.com/office/drawing/2014/main" id="{CC79A6CF-17E3-45C7-AA0D-EB1AADBEBFE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F4927DFF-416F-4F73-A524-FEEC3553BB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Equals 39">
                <a:extLst>
                  <a:ext uri="{FF2B5EF4-FFF2-40B4-BE49-F238E27FC236}">
                    <a16:creationId xmlns:a16="http://schemas.microsoft.com/office/drawing/2014/main" id="{69325E82-420A-4FA9-8169-1FEF74BF0F4B}"/>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1" name="Group 40">
              <a:extLst>
                <a:ext uri="{FF2B5EF4-FFF2-40B4-BE49-F238E27FC236}">
                  <a16:creationId xmlns:a16="http://schemas.microsoft.com/office/drawing/2014/main" id="{2586C658-1EE4-4412-BE74-BC841276624B}"/>
                </a:ext>
              </a:extLst>
            </p:cNvPr>
            <p:cNvGrpSpPr/>
            <p:nvPr/>
          </p:nvGrpSpPr>
          <p:grpSpPr>
            <a:xfrm>
              <a:off x="5801446" y="4277076"/>
              <a:ext cx="589110" cy="149252"/>
              <a:chOff x="5801446" y="162276"/>
              <a:chExt cx="589110" cy="149252"/>
            </a:xfrm>
          </p:grpSpPr>
          <p:sp>
            <p:nvSpPr>
              <p:cNvPr id="42" name="Oval 41">
                <a:extLst>
                  <a:ext uri="{FF2B5EF4-FFF2-40B4-BE49-F238E27FC236}">
                    <a16:creationId xmlns:a16="http://schemas.microsoft.com/office/drawing/2014/main" id="{7846AA1E-7E27-4A08-B332-6120F1FE5700}"/>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a:extLst>
                  <a:ext uri="{FF2B5EF4-FFF2-40B4-BE49-F238E27FC236}">
                    <a16:creationId xmlns:a16="http://schemas.microsoft.com/office/drawing/2014/main" id="{BA7D4AAD-D41E-4AE0-9E54-572FA7B14717}"/>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Equals 43">
                <a:extLst>
                  <a:ext uri="{FF2B5EF4-FFF2-40B4-BE49-F238E27FC236}">
                    <a16:creationId xmlns:a16="http://schemas.microsoft.com/office/drawing/2014/main" id="{FC515415-2744-4FEB-B57F-8DEA66F4339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5" name="Group 44">
              <a:extLst>
                <a:ext uri="{FF2B5EF4-FFF2-40B4-BE49-F238E27FC236}">
                  <a16:creationId xmlns:a16="http://schemas.microsoft.com/office/drawing/2014/main" id="{3865C19F-FCC9-4AE6-B623-458C7D1150A8}"/>
                </a:ext>
              </a:extLst>
            </p:cNvPr>
            <p:cNvGrpSpPr/>
            <p:nvPr/>
          </p:nvGrpSpPr>
          <p:grpSpPr>
            <a:xfrm>
              <a:off x="5801446" y="4734276"/>
              <a:ext cx="589110" cy="149252"/>
              <a:chOff x="5801446" y="162276"/>
              <a:chExt cx="589110" cy="149252"/>
            </a:xfrm>
          </p:grpSpPr>
          <p:sp>
            <p:nvSpPr>
              <p:cNvPr id="46" name="Oval 45">
                <a:extLst>
                  <a:ext uri="{FF2B5EF4-FFF2-40B4-BE49-F238E27FC236}">
                    <a16:creationId xmlns:a16="http://schemas.microsoft.com/office/drawing/2014/main" id="{610A9734-043E-49C8-BDDB-96A0B7110B43}"/>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9FFD026B-ABAC-4C25-950E-F65EEECA5C0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Equals 47">
                <a:extLst>
                  <a:ext uri="{FF2B5EF4-FFF2-40B4-BE49-F238E27FC236}">
                    <a16:creationId xmlns:a16="http://schemas.microsoft.com/office/drawing/2014/main" id="{073B3345-8293-449E-BFB1-52E3C46831C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9" name="Group 48">
              <a:extLst>
                <a:ext uri="{FF2B5EF4-FFF2-40B4-BE49-F238E27FC236}">
                  <a16:creationId xmlns:a16="http://schemas.microsoft.com/office/drawing/2014/main" id="{F3ACE9BD-20C3-49ED-90B2-B2A9849988E7}"/>
                </a:ext>
              </a:extLst>
            </p:cNvPr>
            <p:cNvGrpSpPr/>
            <p:nvPr/>
          </p:nvGrpSpPr>
          <p:grpSpPr>
            <a:xfrm>
              <a:off x="5801446" y="5191476"/>
              <a:ext cx="589110" cy="149252"/>
              <a:chOff x="5801446" y="162276"/>
              <a:chExt cx="589110" cy="149252"/>
            </a:xfrm>
          </p:grpSpPr>
          <p:sp>
            <p:nvSpPr>
              <p:cNvPr id="50" name="Oval 49">
                <a:extLst>
                  <a:ext uri="{FF2B5EF4-FFF2-40B4-BE49-F238E27FC236}">
                    <a16:creationId xmlns:a16="http://schemas.microsoft.com/office/drawing/2014/main" id="{7ED317B3-5E4C-427C-870B-C9D399E8D07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AE2AA2EE-04D2-4445-A143-98EEF4553AF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Equals 51">
                <a:extLst>
                  <a:ext uri="{FF2B5EF4-FFF2-40B4-BE49-F238E27FC236}">
                    <a16:creationId xmlns:a16="http://schemas.microsoft.com/office/drawing/2014/main" id="{B6DA135B-B87D-42BC-A095-B3ADCF133029}"/>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08B34262-9E38-42F4-9369-A858AE9B2DFC}"/>
                </a:ext>
              </a:extLst>
            </p:cNvPr>
            <p:cNvGrpSpPr/>
            <p:nvPr/>
          </p:nvGrpSpPr>
          <p:grpSpPr>
            <a:xfrm>
              <a:off x="5801446" y="5648676"/>
              <a:ext cx="589110" cy="149252"/>
              <a:chOff x="5801446" y="162276"/>
              <a:chExt cx="589110" cy="149252"/>
            </a:xfrm>
          </p:grpSpPr>
          <p:sp>
            <p:nvSpPr>
              <p:cNvPr id="54" name="Oval 53">
                <a:extLst>
                  <a:ext uri="{FF2B5EF4-FFF2-40B4-BE49-F238E27FC236}">
                    <a16:creationId xmlns:a16="http://schemas.microsoft.com/office/drawing/2014/main" id="{3540673A-D5D4-42F2-A123-2C65554FE35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3941B9F6-AD8B-47D9-895A-8612F1EB1C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Equals 55">
                <a:extLst>
                  <a:ext uri="{FF2B5EF4-FFF2-40B4-BE49-F238E27FC236}">
                    <a16:creationId xmlns:a16="http://schemas.microsoft.com/office/drawing/2014/main" id="{8C60F8F8-C6F0-40CC-B9C6-87BA8A2C60C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09BDC3C0-5F48-4B9A-9530-07EB4B08C942}"/>
                </a:ext>
              </a:extLst>
            </p:cNvPr>
            <p:cNvGrpSpPr/>
            <p:nvPr/>
          </p:nvGrpSpPr>
          <p:grpSpPr>
            <a:xfrm>
              <a:off x="5801446" y="6105876"/>
              <a:ext cx="589110" cy="149252"/>
              <a:chOff x="5801446" y="162276"/>
              <a:chExt cx="589110" cy="149252"/>
            </a:xfrm>
          </p:grpSpPr>
          <p:sp>
            <p:nvSpPr>
              <p:cNvPr id="58" name="Oval 57">
                <a:extLst>
                  <a:ext uri="{FF2B5EF4-FFF2-40B4-BE49-F238E27FC236}">
                    <a16:creationId xmlns:a16="http://schemas.microsoft.com/office/drawing/2014/main" id="{3D04383E-845B-4ECB-8071-7DD083F0A59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78658B97-4C09-496E-9B04-D0A9C6C667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Equals 59">
                <a:extLst>
                  <a:ext uri="{FF2B5EF4-FFF2-40B4-BE49-F238E27FC236}">
                    <a16:creationId xmlns:a16="http://schemas.microsoft.com/office/drawing/2014/main" id="{1B0BEA9F-1A0B-488C-8F6D-2D428E066E66}"/>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1" name="Group 60">
              <a:extLst>
                <a:ext uri="{FF2B5EF4-FFF2-40B4-BE49-F238E27FC236}">
                  <a16:creationId xmlns:a16="http://schemas.microsoft.com/office/drawing/2014/main" id="{DE839CC6-FAAD-495F-9ECD-B5409FB94216}"/>
                </a:ext>
              </a:extLst>
            </p:cNvPr>
            <p:cNvGrpSpPr/>
            <p:nvPr/>
          </p:nvGrpSpPr>
          <p:grpSpPr>
            <a:xfrm>
              <a:off x="5801446" y="6563076"/>
              <a:ext cx="589110" cy="149252"/>
              <a:chOff x="5801446" y="162276"/>
              <a:chExt cx="589110" cy="149252"/>
            </a:xfrm>
          </p:grpSpPr>
          <p:sp>
            <p:nvSpPr>
              <p:cNvPr id="62" name="Oval 61">
                <a:extLst>
                  <a:ext uri="{FF2B5EF4-FFF2-40B4-BE49-F238E27FC236}">
                    <a16:creationId xmlns:a16="http://schemas.microsoft.com/office/drawing/2014/main" id="{1E5CCC73-63BD-48D8-A231-73159B01E10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F9D754FD-6FDC-4889-88B5-386CFE9C91D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Equals 63">
                <a:extLst>
                  <a:ext uri="{FF2B5EF4-FFF2-40B4-BE49-F238E27FC236}">
                    <a16:creationId xmlns:a16="http://schemas.microsoft.com/office/drawing/2014/main" id="{A1DCF708-41DB-4DC0-BF73-C9BD6BB4325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66" name="TextBox 65">
            <a:extLst>
              <a:ext uri="{FF2B5EF4-FFF2-40B4-BE49-F238E27FC236}">
                <a16:creationId xmlns:a16="http://schemas.microsoft.com/office/drawing/2014/main" id="{749939B9-50AD-4090-969E-1EE819BBA9ED}"/>
              </a:ext>
            </a:extLst>
          </p:cNvPr>
          <p:cNvSpPr txBox="1"/>
          <p:nvPr/>
        </p:nvSpPr>
        <p:spPr>
          <a:xfrm>
            <a:off x="-119856" y="256232"/>
            <a:ext cx="589737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30374B"/>
                </a:solidFill>
                <a:latin typeface="Arial" panose="020B0604020202020204" pitchFamily="34" charset="0"/>
                <a:cs typeface="Arial" panose="020B0604020202020204" pitchFamily="34" charset="0"/>
              </a:rPr>
              <a:t>Table of Contents:</a:t>
            </a:r>
            <a:endParaRPr kumimoji="0" lang="en-US" sz="2400" b="1" i="0" u="none" strike="noStrike" kern="1200" cap="none" spc="0" normalizeH="0" baseline="0" noProof="0" dirty="0">
              <a:ln>
                <a:noFill/>
              </a:ln>
              <a:solidFill>
                <a:srgbClr val="30374B"/>
              </a:solidFill>
              <a:effectLst/>
              <a:uLnTx/>
              <a:uFillTx/>
              <a:latin typeface="Arial" panose="020B0604020202020204" pitchFamily="34" charset="0"/>
              <a:cs typeface="Arial" panose="020B0604020202020204" pitchFamily="34" charset="0"/>
            </a:endParaRPr>
          </a:p>
        </p:txBody>
      </p:sp>
      <p:sp>
        <p:nvSpPr>
          <p:cNvPr id="65" name="Rectangle 5">
            <a:extLst>
              <a:ext uri="{FF2B5EF4-FFF2-40B4-BE49-F238E27FC236}">
                <a16:creationId xmlns:a16="http://schemas.microsoft.com/office/drawing/2014/main" id="{F408CB3F-F2A8-433E-9FE2-71848B34C98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1" name="Rectangle 7">
            <a:extLst>
              <a:ext uri="{FF2B5EF4-FFF2-40B4-BE49-F238E27FC236}">
                <a16:creationId xmlns:a16="http://schemas.microsoft.com/office/drawing/2014/main" id="{8CE36B10-0C02-4746-B8D9-867E347B8EE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3" name="Rectangle 9">
            <a:extLst>
              <a:ext uri="{FF2B5EF4-FFF2-40B4-BE49-F238E27FC236}">
                <a16:creationId xmlns:a16="http://schemas.microsoft.com/office/drawing/2014/main" id="{9DD4700C-63FD-4415-A15E-35F956F920A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5" name="Rectangle 11">
            <a:extLst>
              <a:ext uri="{FF2B5EF4-FFF2-40B4-BE49-F238E27FC236}">
                <a16:creationId xmlns:a16="http://schemas.microsoft.com/office/drawing/2014/main" id="{AD2E6BFA-FB38-4E10-80F0-B05B53B4F8D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 name="Footer Placeholder 1">
            <a:extLst>
              <a:ext uri="{FF2B5EF4-FFF2-40B4-BE49-F238E27FC236}">
                <a16:creationId xmlns:a16="http://schemas.microsoft.com/office/drawing/2014/main" id="{2BA07896-5EE9-4C5B-8628-6F7C0436C533}"/>
              </a:ext>
            </a:extLst>
          </p:cNvPr>
          <p:cNvSpPr>
            <a:spLocks noGrp="1"/>
          </p:cNvSpPr>
          <p:nvPr>
            <p:ph type="ftr" sz="quarter" idx="11"/>
          </p:nvPr>
        </p:nvSpPr>
        <p:spPr/>
        <p:txBody>
          <a:bodyPr/>
          <a:lstStyle/>
          <a:p>
            <a:r>
              <a:rPr lang="en-US"/>
              <a:t>CONFIDENTIAL - Copyright Protected</a:t>
            </a:r>
          </a:p>
        </p:txBody>
      </p:sp>
      <p:sp>
        <p:nvSpPr>
          <p:cNvPr id="80" name="TextBox 79">
            <a:extLst>
              <a:ext uri="{FF2B5EF4-FFF2-40B4-BE49-F238E27FC236}">
                <a16:creationId xmlns:a16="http://schemas.microsoft.com/office/drawing/2014/main" id="{5EA74457-2854-4CCC-805A-2E911F744CDD}"/>
              </a:ext>
            </a:extLst>
          </p:cNvPr>
          <p:cNvSpPr txBox="1"/>
          <p:nvPr/>
        </p:nvSpPr>
        <p:spPr>
          <a:xfrm>
            <a:off x="7618329" y="557927"/>
            <a:ext cx="396554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30374B"/>
                </a:solidFill>
                <a:latin typeface="Arial" panose="020B0604020202020204" pitchFamily="34" charset="0"/>
                <a:cs typeface="Arial" panose="020B0604020202020204" pitchFamily="34" charset="0"/>
              </a:rPr>
              <a:t>Copyright Certificate:</a:t>
            </a:r>
            <a:endParaRPr kumimoji="0" lang="en-US" sz="2800" b="1" i="0" u="none" strike="noStrike" kern="1200" cap="none" spc="0" normalizeH="0" baseline="0" noProof="0" dirty="0">
              <a:ln>
                <a:noFill/>
              </a:ln>
              <a:solidFill>
                <a:srgbClr val="30374B"/>
              </a:solidFill>
              <a:effectLst/>
              <a:uLnTx/>
              <a:uFillTx/>
              <a:latin typeface="Arial" panose="020B0604020202020204" pitchFamily="34" charset="0"/>
              <a:cs typeface="Arial" panose="020B0604020202020204" pitchFamily="34" charset="0"/>
            </a:endParaRPr>
          </a:p>
        </p:txBody>
      </p:sp>
      <p:sp>
        <p:nvSpPr>
          <p:cNvPr id="76" name="TextBox 75">
            <a:extLst>
              <a:ext uri="{FF2B5EF4-FFF2-40B4-BE49-F238E27FC236}">
                <a16:creationId xmlns:a16="http://schemas.microsoft.com/office/drawing/2014/main" id="{40BFE356-0586-4296-A506-BAE53BB1D329}"/>
              </a:ext>
            </a:extLst>
          </p:cNvPr>
          <p:cNvSpPr txBox="1"/>
          <p:nvPr/>
        </p:nvSpPr>
        <p:spPr>
          <a:xfrm>
            <a:off x="278112" y="806715"/>
            <a:ext cx="5688000" cy="5622758"/>
          </a:xfrm>
          <a:prstGeom prst="rect">
            <a:avLst/>
          </a:prstGeom>
          <a:noFill/>
        </p:spPr>
        <p:txBody>
          <a:bodyPr wrap="square">
            <a:spAutoFit/>
          </a:bodyPr>
          <a:lstStyle/>
          <a:p>
            <a:pPr marL="342900" marR="0" lvl="0" indent="-342900" algn="just">
              <a:lnSpc>
                <a:spcPts val="3100"/>
              </a:lnSpc>
              <a:spcBef>
                <a:spcPts val="0"/>
              </a:spcBef>
              <a:spcAft>
                <a:spcPts val="0"/>
              </a:spcAft>
              <a:buFont typeface="+mj-lt"/>
              <a:buAutoNum type="arabicPeriod"/>
              <a:tabLst>
                <a:tab pos="6457950" algn="l"/>
              </a:tabLst>
            </a:pPr>
            <a:r>
              <a:rPr lang="en-CA" sz="2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Copyright Certificate</a:t>
            </a:r>
            <a:endParaRPr lang="en-CA" sz="22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nSpc>
                <a:spcPts val="3100"/>
              </a:lnSpc>
              <a:spcBef>
                <a:spcPts val="0"/>
              </a:spcBef>
              <a:spcAft>
                <a:spcPts val="0"/>
              </a:spcAft>
              <a:buFont typeface="+mj-lt"/>
              <a:buAutoNum type="arabicPeriod"/>
              <a:tabLst>
                <a:tab pos="6457950" algn="l"/>
              </a:tabLst>
            </a:pPr>
            <a:r>
              <a:rPr lang="en-CA" sz="2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Overview</a:t>
            </a:r>
            <a:endParaRPr lang="en-CA" sz="22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nSpc>
                <a:spcPts val="3100"/>
              </a:lnSpc>
              <a:spcBef>
                <a:spcPts val="0"/>
              </a:spcBef>
              <a:spcAft>
                <a:spcPts val="0"/>
              </a:spcAft>
              <a:buFont typeface="+mj-lt"/>
              <a:buAutoNum type="arabicPeriod"/>
              <a:tabLst>
                <a:tab pos="6457950" algn="l"/>
              </a:tabLst>
            </a:pPr>
            <a:r>
              <a:rPr lang="en-CA" sz="2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About the programs</a:t>
            </a:r>
            <a:endParaRPr lang="en-CA" sz="22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nSpc>
                <a:spcPts val="3100"/>
              </a:lnSpc>
              <a:spcBef>
                <a:spcPts val="0"/>
              </a:spcBef>
              <a:spcAft>
                <a:spcPts val="0"/>
              </a:spcAft>
              <a:buFont typeface="+mj-lt"/>
              <a:buAutoNum type="arabicPeriod"/>
              <a:tabLst>
                <a:tab pos="6457950" algn="l"/>
              </a:tabLst>
            </a:pPr>
            <a:r>
              <a:rPr lang="en-CA" sz="2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Ontario Micro-credentials Challenge Fund</a:t>
            </a:r>
            <a:endParaRPr lang="en-CA" sz="22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nSpc>
                <a:spcPts val="3100"/>
              </a:lnSpc>
              <a:spcBef>
                <a:spcPts val="0"/>
              </a:spcBef>
              <a:spcAft>
                <a:spcPts val="0"/>
              </a:spcAft>
              <a:buFont typeface="+mj-lt"/>
              <a:buAutoNum type="arabicPeriod"/>
              <a:tabLst>
                <a:tab pos="6457950" algn="l"/>
              </a:tabLst>
            </a:pPr>
            <a:r>
              <a:rPr lang="en-CA" sz="2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What are digital badges?</a:t>
            </a:r>
            <a:endParaRPr lang="en-CA" sz="22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nSpc>
                <a:spcPts val="3100"/>
              </a:lnSpc>
              <a:spcBef>
                <a:spcPts val="0"/>
              </a:spcBef>
              <a:spcAft>
                <a:spcPts val="0"/>
              </a:spcAft>
              <a:buFont typeface="+mj-lt"/>
              <a:buAutoNum type="arabicPeriod"/>
              <a:tabLst>
                <a:tab pos="0" algn="l"/>
                <a:tab pos="6457950" algn="l"/>
              </a:tabLst>
            </a:pPr>
            <a:r>
              <a:rPr lang="en-CA" sz="2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What is Micro-learning Employment Xchange</a:t>
            </a:r>
            <a:r>
              <a:rPr lang="en-CA" sz="2200" kern="1200" baseline="30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CA" sz="22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nSpc>
                <a:spcPts val="3100"/>
              </a:lnSpc>
              <a:spcBef>
                <a:spcPts val="0"/>
              </a:spcBef>
              <a:spcAft>
                <a:spcPts val="0"/>
              </a:spcAft>
              <a:buFont typeface="+mj-lt"/>
              <a:buAutoNum type="arabicPeriod"/>
              <a:tabLst>
                <a:tab pos="6457950" algn="l"/>
              </a:tabLst>
            </a:pPr>
            <a:r>
              <a:rPr lang="en-CA" sz="2200" b="1" kern="1200" dirty="0">
                <a:solidFill>
                  <a:srgbClr val="000000"/>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rPr>
              <a:t>Benefits to Employers, Employees, Colleges and the Economy</a:t>
            </a:r>
            <a:endParaRPr lang="en-CA" sz="22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just">
              <a:lnSpc>
                <a:spcPts val="3100"/>
              </a:lnSpc>
              <a:spcBef>
                <a:spcPts val="0"/>
              </a:spcBef>
              <a:spcAft>
                <a:spcPts val="0"/>
              </a:spcAft>
              <a:buFont typeface="+mj-lt"/>
              <a:buAutoNum type="arabicPeriod"/>
              <a:tabLst>
                <a:tab pos="6457950" algn="l"/>
              </a:tabLst>
            </a:pPr>
            <a:r>
              <a:rPr lang="en-CA" sz="2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Sample of digital </a:t>
            </a:r>
            <a:r>
              <a:rPr lang="en-CA" sz="2200" dirty="0">
                <a:solidFill>
                  <a:srgbClr val="000000"/>
                </a:solidFill>
                <a:latin typeface="Arial" panose="020B0604020202020204" pitchFamily="34" charset="0"/>
                <a:ea typeface="Times New Roman" panose="02020603050405020304" pitchFamily="18" charset="0"/>
                <a:cs typeface="Arial" panose="020B0604020202020204" pitchFamily="34" charset="0"/>
              </a:rPr>
              <a:t>b</a:t>
            </a:r>
            <a:r>
              <a:rPr lang="en-CA" sz="2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adge</a:t>
            </a:r>
            <a:endParaRPr lang="en-CA" sz="22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just">
              <a:lnSpc>
                <a:spcPts val="3100"/>
              </a:lnSpc>
              <a:spcBef>
                <a:spcPts val="0"/>
              </a:spcBef>
              <a:spcAft>
                <a:spcPts val="0"/>
              </a:spcAft>
              <a:buFont typeface="+mj-lt"/>
              <a:buAutoNum type="arabicPeriod"/>
              <a:tabLst>
                <a:tab pos="6457950" algn="l"/>
              </a:tabLst>
            </a:pPr>
            <a:r>
              <a:rPr lang="en-CA" sz="2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MEX</a:t>
            </a:r>
            <a:r>
              <a:rPr lang="en-CA" sz="2200" kern="1200" baseline="30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r>
              <a:rPr lang="en-CA" sz="2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Flowchart (Protected)</a:t>
            </a:r>
            <a:endParaRPr lang="en-CA" sz="22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just">
              <a:lnSpc>
                <a:spcPts val="3100"/>
              </a:lnSpc>
              <a:spcBef>
                <a:spcPts val="0"/>
              </a:spcBef>
              <a:spcAft>
                <a:spcPts val="0"/>
              </a:spcAft>
              <a:buFont typeface="+mj-lt"/>
              <a:buAutoNum type="arabicPeriod"/>
              <a:tabLst>
                <a:tab pos="6457950" algn="l"/>
              </a:tabLst>
            </a:pPr>
            <a:r>
              <a:rPr lang="en-CA" sz="2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Prior to using the MEX</a:t>
            </a:r>
            <a:r>
              <a:rPr lang="en-CA" sz="2200" kern="1200" baseline="30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CA" sz="2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model</a:t>
            </a:r>
            <a:endParaRPr lang="en-CA" sz="22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just">
              <a:lnSpc>
                <a:spcPts val="3100"/>
              </a:lnSpc>
              <a:spcBef>
                <a:spcPts val="0"/>
              </a:spcBef>
              <a:spcAft>
                <a:spcPts val="0"/>
              </a:spcAft>
              <a:buFont typeface="+mj-lt"/>
              <a:buAutoNum type="arabicPeriod"/>
              <a:tabLst>
                <a:tab pos="6457950" algn="l"/>
              </a:tabLst>
            </a:pPr>
            <a:r>
              <a:rPr lang="en-CA" sz="2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Questions</a:t>
            </a:r>
            <a:endParaRPr lang="en-CA" sz="2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71" name="Picture 70">
            <a:extLst>
              <a:ext uri="{FF2B5EF4-FFF2-40B4-BE49-F238E27FC236}">
                <a16:creationId xmlns:a16="http://schemas.microsoft.com/office/drawing/2014/main" id="{FA08F65F-C857-4783-98FF-1B7D62756390}"/>
              </a:ext>
            </a:extLst>
          </p:cNvPr>
          <p:cNvPicPr>
            <a:picLocks noChangeAspect="1"/>
          </p:cNvPicPr>
          <p:nvPr/>
        </p:nvPicPr>
        <p:blipFill>
          <a:blip r:embed="rId3"/>
          <a:stretch>
            <a:fillRect/>
          </a:stretch>
        </p:blipFill>
        <p:spPr>
          <a:xfrm>
            <a:off x="7922305" y="1389946"/>
            <a:ext cx="3339743" cy="4723592"/>
          </a:xfrm>
          <a:prstGeom prst="rect">
            <a:avLst/>
          </a:prstGeom>
        </p:spPr>
      </p:pic>
      <p:sp>
        <p:nvSpPr>
          <p:cNvPr id="68" name="Rectangle 67">
            <a:extLst>
              <a:ext uri="{FF2B5EF4-FFF2-40B4-BE49-F238E27FC236}">
                <a16:creationId xmlns:a16="http://schemas.microsoft.com/office/drawing/2014/main" id="{4CAC71B6-CD46-8208-1BD1-F8B2BB451B3E}"/>
              </a:ext>
            </a:extLst>
          </p:cNvPr>
          <p:cNvSpPr/>
          <p:nvPr/>
        </p:nvSpPr>
        <p:spPr>
          <a:xfrm>
            <a:off x="9802475" y="3244388"/>
            <a:ext cx="893073" cy="32790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Rectangle 69">
            <a:extLst>
              <a:ext uri="{FF2B5EF4-FFF2-40B4-BE49-F238E27FC236}">
                <a16:creationId xmlns:a16="http://schemas.microsoft.com/office/drawing/2014/main" id="{17891474-F86B-53D2-09B2-F4C346CFA19D}"/>
              </a:ext>
            </a:extLst>
          </p:cNvPr>
          <p:cNvSpPr/>
          <p:nvPr/>
        </p:nvSpPr>
        <p:spPr>
          <a:xfrm>
            <a:off x="9802474" y="3697807"/>
            <a:ext cx="893073" cy="23459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3439750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76">
            <a:extLst>
              <a:ext uri="{FF2B5EF4-FFF2-40B4-BE49-F238E27FC236}">
                <a16:creationId xmlns:a16="http://schemas.microsoft.com/office/drawing/2014/main" id="{B0B6D792-203C-4405-94C1-206D3EA7AD8E}"/>
              </a:ext>
            </a:extLst>
          </p:cNvPr>
          <p:cNvPicPr>
            <a:picLocks noChangeAspect="1"/>
          </p:cNvPicPr>
          <p:nvPr/>
        </p:nvPicPr>
        <p:blipFill>
          <a:blip r:embed="rId2"/>
          <a:stretch>
            <a:fillRect/>
          </a:stretch>
        </p:blipFill>
        <p:spPr>
          <a:xfrm>
            <a:off x="6100436" y="21735"/>
            <a:ext cx="6085282" cy="6854927"/>
          </a:xfrm>
          <a:prstGeom prst="rect">
            <a:avLst/>
          </a:prstGeom>
        </p:spPr>
      </p:pic>
      <p:pic>
        <p:nvPicPr>
          <p:cNvPr id="3" name="Picture 2">
            <a:extLst>
              <a:ext uri="{FF2B5EF4-FFF2-40B4-BE49-F238E27FC236}">
                <a16:creationId xmlns:a16="http://schemas.microsoft.com/office/drawing/2014/main" id="{A17B516F-82EC-455B-B639-A0EF6C39315A}"/>
              </a:ext>
            </a:extLst>
          </p:cNvPr>
          <p:cNvPicPr>
            <a:picLocks noChangeAspect="1"/>
          </p:cNvPicPr>
          <p:nvPr/>
        </p:nvPicPr>
        <p:blipFill>
          <a:blip r:embed="rId2"/>
          <a:stretch>
            <a:fillRect/>
          </a:stretch>
        </p:blipFill>
        <p:spPr>
          <a:xfrm>
            <a:off x="-3223" y="12404"/>
            <a:ext cx="6085282" cy="6854927"/>
          </a:xfrm>
          <a:prstGeom prst="rect">
            <a:avLst/>
          </a:prstGeom>
        </p:spPr>
      </p:pic>
      <p:sp>
        <p:nvSpPr>
          <p:cNvPr id="4" name="Slide Number Placeholder 3">
            <a:extLst>
              <a:ext uri="{FF2B5EF4-FFF2-40B4-BE49-F238E27FC236}">
                <a16:creationId xmlns:a16="http://schemas.microsoft.com/office/drawing/2014/main" id="{696C9D9E-EA17-4C9C-97C9-11E4571F19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71C293-A7E9-407C-8E5F-99CC6A4BB97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4287A33B-5B56-43AB-9EEB-19220FAB9B28}"/>
              </a:ext>
            </a:extLst>
          </p:cNvPr>
          <p:cNvGrpSpPr/>
          <p:nvPr/>
        </p:nvGrpSpPr>
        <p:grpSpPr>
          <a:xfrm>
            <a:off x="5801446" y="162276"/>
            <a:ext cx="589110" cy="6550052"/>
            <a:chOff x="5801446" y="162276"/>
            <a:chExt cx="589110" cy="6550052"/>
          </a:xfrm>
        </p:grpSpPr>
        <p:grpSp>
          <p:nvGrpSpPr>
            <p:cNvPr id="8" name="Group 7">
              <a:extLst>
                <a:ext uri="{FF2B5EF4-FFF2-40B4-BE49-F238E27FC236}">
                  <a16:creationId xmlns:a16="http://schemas.microsoft.com/office/drawing/2014/main" id="{E7DFCB8B-7E0B-40FC-81E0-448AAB7A52B9}"/>
                </a:ext>
              </a:extLst>
            </p:cNvPr>
            <p:cNvGrpSpPr/>
            <p:nvPr/>
          </p:nvGrpSpPr>
          <p:grpSpPr>
            <a:xfrm>
              <a:off x="5801446" y="162276"/>
              <a:ext cx="589110" cy="149252"/>
              <a:chOff x="5801446" y="162276"/>
              <a:chExt cx="589110" cy="149252"/>
            </a:xfrm>
          </p:grpSpPr>
          <p:sp>
            <p:nvSpPr>
              <p:cNvPr id="5" name="Oval 4">
                <a:extLst>
                  <a:ext uri="{FF2B5EF4-FFF2-40B4-BE49-F238E27FC236}">
                    <a16:creationId xmlns:a16="http://schemas.microsoft.com/office/drawing/2014/main" id="{F1E9BD77-816D-4750-9498-AEC7F0212E5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85ED04E5-B17D-4EFC-AEAE-95EDBD14770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Equals 6">
                <a:extLst>
                  <a:ext uri="{FF2B5EF4-FFF2-40B4-BE49-F238E27FC236}">
                    <a16:creationId xmlns:a16="http://schemas.microsoft.com/office/drawing/2014/main" id="{7A6E4B4E-4E51-42CA-9340-8F05AEBF4C7D}"/>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988C4969-2325-4F73-8448-46FC36751A4C}"/>
                </a:ext>
              </a:extLst>
            </p:cNvPr>
            <p:cNvGrpSpPr/>
            <p:nvPr/>
          </p:nvGrpSpPr>
          <p:grpSpPr>
            <a:xfrm>
              <a:off x="5801446" y="619476"/>
              <a:ext cx="589110" cy="149252"/>
              <a:chOff x="5801446" y="162276"/>
              <a:chExt cx="589110" cy="149252"/>
            </a:xfrm>
          </p:grpSpPr>
          <p:sp>
            <p:nvSpPr>
              <p:cNvPr id="10" name="Oval 9">
                <a:extLst>
                  <a:ext uri="{FF2B5EF4-FFF2-40B4-BE49-F238E27FC236}">
                    <a16:creationId xmlns:a16="http://schemas.microsoft.com/office/drawing/2014/main" id="{C50F7A81-1884-4EB8-9F68-00B153C8ED9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A84084AC-F3DF-42F8-8E49-5DD8D38776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Equals 11">
                <a:extLst>
                  <a:ext uri="{FF2B5EF4-FFF2-40B4-BE49-F238E27FC236}">
                    <a16:creationId xmlns:a16="http://schemas.microsoft.com/office/drawing/2014/main" id="{C006C901-7CFF-4C30-B437-BDC40E848078}"/>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D43E2B25-21BF-4583-932B-B12B73C7DEFC}"/>
                </a:ext>
              </a:extLst>
            </p:cNvPr>
            <p:cNvGrpSpPr/>
            <p:nvPr/>
          </p:nvGrpSpPr>
          <p:grpSpPr>
            <a:xfrm>
              <a:off x="5801446" y="1076676"/>
              <a:ext cx="589110" cy="149252"/>
              <a:chOff x="5801446" y="162276"/>
              <a:chExt cx="589110" cy="149252"/>
            </a:xfrm>
          </p:grpSpPr>
          <p:sp>
            <p:nvSpPr>
              <p:cNvPr id="14" name="Oval 13">
                <a:extLst>
                  <a:ext uri="{FF2B5EF4-FFF2-40B4-BE49-F238E27FC236}">
                    <a16:creationId xmlns:a16="http://schemas.microsoft.com/office/drawing/2014/main" id="{3342B180-3F5F-460A-9FFA-B48F9194B7F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CEEF60CC-FD9F-4576-94BE-9B4155DA31D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Equals 15">
                <a:extLst>
                  <a:ext uri="{FF2B5EF4-FFF2-40B4-BE49-F238E27FC236}">
                    <a16:creationId xmlns:a16="http://schemas.microsoft.com/office/drawing/2014/main" id="{2974E7EB-F63E-45CA-B347-2FC8F7B4224C}"/>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9AECA027-C315-4A52-BB39-DFA7C6119A5F}"/>
                </a:ext>
              </a:extLst>
            </p:cNvPr>
            <p:cNvGrpSpPr/>
            <p:nvPr/>
          </p:nvGrpSpPr>
          <p:grpSpPr>
            <a:xfrm>
              <a:off x="5801446" y="1533876"/>
              <a:ext cx="589110" cy="149252"/>
              <a:chOff x="5801446" y="162276"/>
              <a:chExt cx="589110" cy="149252"/>
            </a:xfrm>
          </p:grpSpPr>
          <p:sp>
            <p:nvSpPr>
              <p:cNvPr id="18" name="Oval 17">
                <a:extLst>
                  <a:ext uri="{FF2B5EF4-FFF2-40B4-BE49-F238E27FC236}">
                    <a16:creationId xmlns:a16="http://schemas.microsoft.com/office/drawing/2014/main" id="{7C91053B-82D6-4BDD-A0B5-43FA60303327}"/>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D5B78E8-5172-410A-80AD-39F64C5D24AB}"/>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Equals 19">
                <a:extLst>
                  <a:ext uri="{FF2B5EF4-FFF2-40B4-BE49-F238E27FC236}">
                    <a16:creationId xmlns:a16="http://schemas.microsoft.com/office/drawing/2014/main" id="{4B5A3D7E-6D06-4345-9092-4F8A679AFD4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1" name="Group 20">
              <a:extLst>
                <a:ext uri="{FF2B5EF4-FFF2-40B4-BE49-F238E27FC236}">
                  <a16:creationId xmlns:a16="http://schemas.microsoft.com/office/drawing/2014/main" id="{C1284462-0FBC-4623-8B63-0A74037FEBB0}"/>
                </a:ext>
              </a:extLst>
            </p:cNvPr>
            <p:cNvGrpSpPr/>
            <p:nvPr/>
          </p:nvGrpSpPr>
          <p:grpSpPr>
            <a:xfrm>
              <a:off x="5801446" y="1991076"/>
              <a:ext cx="589110" cy="149252"/>
              <a:chOff x="5801446" y="162276"/>
              <a:chExt cx="589110" cy="149252"/>
            </a:xfrm>
          </p:grpSpPr>
          <p:sp>
            <p:nvSpPr>
              <p:cNvPr id="22" name="Oval 21">
                <a:extLst>
                  <a:ext uri="{FF2B5EF4-FFF2-40B4-BE49-F238E27FC236}">
                    <a16:creationId xmlns:a16="http://schemas.microsoft.com/office/drawing/2014/main" id="{B9B5B5AF-5903-43CC-9E7C-D753E4C67FF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2C8A6F5F-34E2-4EF6-95A4-C5100F2F20F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Equals 23">
                <a:extLst>
                  <a:ext uri="{FF2B5EF4-FFF2-40B4-BE49-F238E27FC236}">
                    <a16:creationId xmlns:a16="http://schemas.microsoft.com/office/drawing/2014/main" id="{59FBF61D-21FE-4BA7-94F6-89CEEC2B24B2}"/>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47879634-B96E-4D76-9058-38631BBA31FE}"/>
                </a:ext>
              </a:extLst>
            </p:cNvPr>
            <p:cNvGrpSpPr/>
            <p:nvPr/>
          </p:nvGrpSpPr>
          <p:grpSpPr>
            <a:xfrm>
              <a:off x="5801446" y="2448276"/>
              <a:ext cx="589110" cy="149252"/>
              <a:chOff x="5801446" y="162276"/>
              <a:chExt cx="589110" cy="149252"/>
            </a:xfrm>
          </p:grpSpPr>
          <p:sp>
            <p:nvSpPr>
              <p:cNvPr id="26" name="Oval 25">
                <a:extLst>
                  <a:ext uri="{FF2B5EF4-FFF2-40B4-BE49-F238E27FC236}">
                    <a16:creationId xmlns:a16="http://schemas.microsoft.com/office/drawing/2014/main" id="{86F94DAD-8390-4A32-B5A2-7C8316C2F0E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C86F0EE2-D661-4E3D-B1BA-7AECC3F99C85}"/>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Equals 27">
                <a:extLst>
                  <a:ext uri="{FF2B5EF4-FFF2-40B4-BE49-F238E27FC236}">
                    <a16:creationId xmlns:a16="http://schemas.microsoft.com/office/drawing/2014/main" id="{BC71E4E5-51B9-409D-A621-18523047CB6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9" name="Group 28">
              <a:extLst>
                <a:ext uri="{FF2B5EF4-FFF2-40B4-BE49-F238E27FC236}">
                  <a16:creationId xmlns:a16="http://schemas.microsoft.com/office/drawing/2014/main" id="{889CCA48-217A-415E-B755-5B3FB14F5592}"/>
                </a:ext>
              </a:extLst>
            </p:cNvPr>
            <p:cNvGrpSpPr/>
            <p:nvPr/>
          </p:nvGrpSpPr>
          <p:grpSpPr>
            <a:xfrm>
              <a:off x="5801446" y="2905476"/>
              <a:ext cx="589110" cy="149252"/>
              <a:chOff x="5801446" y="162276"/>
              <a:chExt cx="589110" cy="149252"/>
            </a:xfrm>
          </p:grpSpPr>
          <p:sp>
            <p:nvSpPr>
              <p:cNvPr id="30" name="Oval 29">
                <a:extLst>
                  <a:ext uri="{FF2B5EF4-FFF2-40B4-BE49-F238E27FC236}">
                    <a16:creationId xmlns:a16="http://schemas.microsoft.com/office/drawing/2014/main" id="{BB6FB66C-4234-43B1-B654-67C891B89A9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BB4B771C-82F6-46E3-AFAD-7DFC893D831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Equals 31">
                <a:extLst>
                  <a:ext uri="{FF2B5EF4-FFF2-40B4-BE49-F238E27FC236}">
                    <a16:creationId xmlns:a16="http://schemas.microsoft.com/office/drawing/2014/main" id="{51B32C43-5033-4D20-98BC-DB35298BCDA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3" name="Group 32">
              <a:extLst>
                <a:ext uri="{FF2B5EF4-FFF2-40B4-BE49-F238E27FC236}">
                  <a16:creationId xmlns:a16="http://schemas.microsoft.com/office/drawing/2014/main" id="{51EEAD22-66F0-4EE8-B48E-4382ECB19AA7}"/>
                </a:ext>
              </a:extLst>
            </p:cNvPr>
            <p:cNvGrpSpPr/>
            <p:nvPr/>
          </p:nvGrpSpPr>
          <p:grpSpPr>
            <a:xfrm>
              <a:off x="5801446" y="3362676"/>
              <a:ext cx="589110" cy="149252"/>
              <a:chOff x="5801446" y="162276"/>
              <a:chExt cx="589110" cy="149252"/>
            </a:xfrm>
          </p:grpSpPr>
          <p:sp>
            <p:nvSpPr>
              <p:cNvPr id="34" name="Oval 33">
                <a:extLst>
                  <a:ext uri="{FF2B5EF4-FFF2-40B4-BE49-F238E27FC236}">
                    <a16:creationId xmlns:a16="http://schemas.microsoft.com/office/drawing/2014/main" id="{78637244-3D62-4728-92B4-CFFEA4CB098E}"/>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FDB6AA16-9D5F-4E7C-94EB-155DAB12940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Equals 35">
                <a:extLst>
                  <a:ext uri="{FF2B5EF4-FFF2-40B4-BE49-F238E27FC236}">
                    <a16:creationId xmlns:a16="http://schemas.microsoft.com/office/drawing/2014/main" id="{1030F5C7-2A67-4577-B346-0FF5347C67F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7" name="Group 36">
              <a:extLst>
                <a:ext uri="{FF2B5EF4-FFF2-40B4-BE49-F238E27FC236}">
                  <a16:creationId xmlns:a16="http://schemas.microsoft.com/office/drawing/2014/main" id="{402E035F-4C03-41FE-960D-2DB4DDDCFE6D}"/>
                </a:ext>
              </a:extLst>
            </p:cNvPr>
            <p:cNvGrpSpPr/>
            <p:nvPr/>
          </p:nvGrpSpPr>
          <p:grpSpPr>
            <a:xfrm>
              <a:off x="5801446" y="3819876"/>
              <a:ext cx="589110" cy="149252"/>
              <a:chOff x="5801446" y="162276"/>
              <a:chExt cx="589110" cy="149252"/>
            </a:xfrm>
          </p:grpSpPr>
          <p:sp>
            <p:nvSpPr>
              <p:cNvPr id="38" name="Oval 37">
                <a:extLst>
                  <a:ext uri="{FF2B5EF4-FFF2-40B4-BE49-F238E27FC236}">
                    <a16:creationId xmlns:a16="http://schemas.microsoft.com/office/drawing/2014/main" id="{CC79A6CF-17E3-45C7-AA0D-EB1AADBEBFE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F4927DFF-416F-4F73-A524-FEEC3553BB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Equals 39">
                <a:extLst>
                  <a:ext uri="{FF2B5EF4-FFF2-40B4-BE49-F238E27FC236}">
                    <a16:creationId xmlns:a16="http://schemas.microsoft.com/office/drawing/2014/main" id="{69325E82-420A-4FA9-8169-1FEF74BF0F4B}"/>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1" name="Group 40">
              <a:extLst>
                <a:ext uri="{FF2B5EF4-FFF2-40B4-BE49-F238E27FC236}">
                  <a16:creationId xmlns:a16="http://schemas.microsoft.com/office/drawing/2014/main" id="{2586C658-1EE4-4412-BE74-BC841276624B}"/>
                </a:ext>
              </a:extLst>
            </p:cNvPr>
            <p:cNvGrpSpPr/>
            <p:nvPr/>
          </p:nvGrpSpPr>
          <p:grpSpPr>
            <a:xfrm>
              <a:off x="5801446" y="4277076"/>
              <a:ext cx="589110" cy="149252"/>
              <a:chOff x="5801446" y="162276"/>
              <a:chExt cx="589110" cy="149252"/>
            </a:xfrm>
          </p:grpSpPr>
          <p:sp>
            <p:nvSpPr>
              <p:cNvPr id="42" name="Oval 41">
                <a:extLst>
                  <a:ext uri="{FF2B5EF4-FFF2-40B4-BE49-F238E27FC236}">
                    <a16:creationId xmlns:a16="http://schemas.microsoft.com/office/drawing/2014/main" id="{7846AA1E-7E27-4A08-B332-6120F1FE5700}"/>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a:extLst>
                  <a:ext uri="{FF2B5EF4-FFF2-40B4-BE49-F238E27FC236}">
                    <a16:creationId xmlns:a16="http://schemas.microsoft.com/office/drawing/2014/main" id="{BA7D4AAD-D41E-4AE0-9E54-572FA7B14717}"/>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Equals 43">
                <a:extLst>
                  <a:ext uri="{FF2B5EF4-FFF2-40B4-BE49-F238E27FC236}">
                    <a16:creationId xmlns:a16="http://schemas.microsoft.com/office/drawing/2014/main" id="{FC515415-2744-4FEB-B57F-8DEA66F4339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5" name="Group 44">
              <a:extLst>
                <a:ext uri="{FF2B5EF4-FFF2-40B4-BE49-F238E27FC236}">
                  <a16:creationId xmlns:a16="http://schemas.microsoft.com/office/drawing/2014/main" id="{3865C19F-FCC9-4AE6-B623-458C7D1150A8}"/>
                </a:ext>
              </a:extLst>
            </p:cNvPr>
            <p:cNvGrpSpPr/>
            <p:nvPr/>
          </p:nvGrpSpPr>
          <p:grpSpPr>
            <a:xfrm>
              <a:off x="5801446" y="4734276"/>
              <a:ext cx="589110" cy="149252"/>
              <a:chOff x="5801446" y="162276"/>
              <a:chExt cx="589110" cy="149252"/>
            </a:xfrm>
          </p:grpSpPr>
          <p:sp>
            <p:nvSpPr>
              <p:cNvPr id="46" name="Oval 45">
                <a:extLst>
                  <a:ext uri="{FF2B5EF4-FFF2-40B4-BE49-F238E27FC236}">
                    <a16:creationId xmlns:a16="http://schemas.microsoft.com/office/drawing/2014/main" id="{610A9734-043E-49C8-BDDB-96A0B7110B43}"/>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9FFD026B-ABAC-4C25-950E-F65EEECA5C0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Equals 47">
                <a:extLst>
                  <a:ext uri="{FF2B5EF4-FFF2-40B4-BE49-F238E27FC236}">
                    <a16:creationId xmlns:a16="http://schemas.microsoft.com/office/drawing/2014/main" id="{073B3345-8293-449E-BFB1-52E3C46831C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9" name="Group 48">
              <a:extLst>
                <a:ext uri="{FF2B5EF4-FFF2-40B4-BE49-F238E27FC236}">
                  <a16:creationId xmlns:a16="http://schemas.microsoft.com/office/drawing/2014/main" id="{F3ACE9BD-20C3-49ED-90B2-B2A9849988E7}"/>
                </a:ext>
              </a:extLst>
            </p:cNvPr>
            <p:cNvGrpSpPr/>
            <p:nvPr/>
          </p:nvGrpSpPr>
          <p:grpSpPr>
            <a:xfrm>
              <a:off x="5801446" y="5191476"/>
              <a:ext cx="589110" cy="149252"/>
              <a:chOff x="5801446" y="162276"/>
              <a:chExt cx="589110" cy="149252"/>
            </a:xfrm>
          </p:grpSpPr>
          <p:sp>
            <p:nvSpPr>
              <p:cNvPr id="50" name="Oval 49">
                <a:extLst>
                  <a:ext uri="{FF2B5EF4-FFF2-40B4-BE49-F238E27FC236}">
                    <a16:creationId xmlns:a16="http://schemas.microsoft.com/office/drawing/2014/main" id="{7ED317B3-5E4C-427C-870B-C9D399E8D07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AE2AA2EE-04D2-4445-A143-98EEF4553AF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Equals 51">
                <a:extLst>
                  <a:ext uri="{FF2B5EF4-FFF2-40B4-BE49-F238E27FC236}">
                    <a16:creationId xmlns:a16="http://schemas.microsoft.com/office/drawing/2014/main" id="{B6DA135B-B87D-42BC-A095-B3ADCF133029}"/>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08B34262-9E38-42F4-9369-A858AE9B2DFC}"/>
                </a:ext>
              </a:extLst>
            </p:cNvPr>
            <p:cNvGrpSpPr/>
            <p:nvPr/>
          </p:nvGrpSpPr>
          <p:grpSpPr>
            <a:xfrm>
              <a:off x="5801446" y="5648676"/>
              <a:ext cx="589110" cy="149252"/>
              <a:chOff x="5801446" y="162276"/>
              <a:chExt cx="589110" cy="149252"/>
            </a:xfrm>
          </p:grpSpPr>
          <p:sp>
            <p:nvSpPr>
              <p:cNvPr id="54" name="Oval 53">
                <a:extLst>
                  <a:ext uri="{FF2B5EF4-FFF2-40B4-BE49-F238E27FC236}">
                    <a16:creationId xmlns:a16="http://schemas.microsoft.com/office/drawing/2014/main" id="{3540673A-D5D4-42F2-A123-2C65554FE35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3941B9F6-AD8B-47D9-895A-8612F1EB1C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Equals 55">
                <a:extLst>
                  <a:ext uri="{FF2B5EF4-FFF2-40B4-BE49-F238E27FC236}">
                    <a16:creationId xmlns:a16="http://schemas.microsoft.com/office/drawing/2014/main" id="{8C60F8F8-C6F0-40CC-B9C6-87BA8A2C60C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09BDC3C0-5F48-4B9A-9530-07EB4B08C942}"/>
                </a:ext>
              </a:extLst>
            </p:cNvPr>
            <p:cNvGrpSpPr/>
            <p:nvPr/>
          </p:nvGrpSpPr>
          <p:grpSpPr>
            <a:xfrm>
              <a:off x="5801446" y="6105876"/>
              <a:ext cx="589110" cy="149252"/>
              <a:chOff x="5801446" y="162276"/>
              <a:chExt cx="589110" cy="149252"/>
            </a:xfrm>
          </p:grpSpPr>
          <p:sp>
            <p:nvSpPr>
              <p:cNvPr id="58" name="Oval 57">
                <a:extLst>
                  <a:ext uri="{FF2B5EF4-FFF2-40B4-BE49-F238E27FC236}">
                    <a16:creationId xmlns:a16="http://schemas.microsoft.com/office/drawing/2014/main" id="{3D04383E-845B-4ECB-8071-7DD083F0A59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78658B97-4C09-496E-9B04-D0A9C6C667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Equals 59">
                <a:extLst>
                  <a:ext uri="{FF2B5EF4-FFF2-40B4-BE49-F238E27FC236}">
                    <a16:creationId xmlns:a16="http://schemas.microsoft.com/office/drawing/2014/main" id="{1B0BEA9F-1A0B-488C-8F6D-2D428E066E66}"/>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1" name="Group 60">
              <a:extLst>
                <a:ext uri="{FF2B5EF4-FFF2-40B4-BE49-F238E27FC236}">
                  <a16:creationId xmlns:a16="http://schemas.microsoft.com/office/drawing/2014/main" id="{DE839CC6-FAAD-495F-9ECD-B5409FB94216}"/>
                </a:ext>
              </a:extLst>
            </p:cNvPr>
            <p:cNvGrpSpPr/>
            <p:nvPr/>
          </p:nvGrpSpPr>
          <p:grpSpPr>
            <a:xfrm>
              <a:off x="5801446" y="6563076"/>
              <a:ext cx="589110" cy="149252"/>
              <a:chOff x="5801446" y="162276"/>
              <a:chExt cx="589110" cy="149252"/>
            </a:xfrm>
          </p:grpSpPr>
          <p:sp>
            <p:nvSpPr>
              <p:cNvPr id="62" name="Oval 61">
                <a:extLst>
                  <a:ext uri="{FF2B5EF4-FFF2-40B4-BE49-F238E27FC236}">
                    <a16:creationId xmlns:a16="http://schemas.microsoft.com/office/drawing/2014/main" id="{1E5CCC73-63BD-48D8-A231-73159B01E10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F9D754FD-6FDC-4889-88B5-386CFE9C91D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Equals 63">
                <a:extLst>
                  <a:ext uri="{FF2B5EF4-FFF2-40B4-BE49-F238E27FC236}">
                    <a16:creationId xmlns:a16="http://schemas.microsoft.com/office/drawing/2014/main" id="{A1DCF708-41DB-4DC0-BF73-C9BD6BB4325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66" name="TextBox 65">
            <a:extLst>
              <a:ext uri="{FF2B5EF4-FFF2-40B4-BE49-F238E27FC236}">
                <a16:creationId xmlns:a16="http://schemas.microsoft.com/office/drawing/2014/main" id="{749939B9-50AD-4090-969E-1EE819BBA9ED}"/>
              </a:ext>
            </a:extLst>
          </p:cNvPr>
          <p:cNvSpPr txBox="1"/>
          <p:nvPr/>
        </p:nvSpPr>
        <p:spPr>
          <a:xfrm>
            <a:off x="-119856" y="312218"/>
            <a:ext cx="589737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30374B"/>
                </a:solidFill>
                <a:latin typeface="Arial" panose="020B0604020202020204" pitchFamily="34" charset="0"/>
                <a:cs typeface="Arial" panose="020B0604020202020204" pitchFamily="34" charset="0"/>
              </a:rPr>
              <a:t>Overview</a:t>
            </a:r>
            <a:endParaRPr kumimoji="0" lang="en-US" sz="2800" b="1" i="0" u="none" strike="noStrike" kern="1200" cap="none" spc="0" normalizeH="0" baseline="0" noProof="0" dirty="0">
              <a:ln>
                <a:noFill/>
              </a:ln>
              <a:solidFill>
                <a:srgbClr val="30374B"/>
              </a:solidFill>
              <a:effectLst/>
              <a:uLnTx/>
              <a:uFillTx/>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423D04F3-FF70-4856-9DC0-FCA50D65554F}"/>
              </a:ext>
            </a:extLst>
          </p:cNvPr>
          <p:cNvSpPr txBox="1"/>
          <p:nvPr/>
        </p:nvSpPr>
        <p:spPr>
          <a:xfrm>
            <a:off x="793064" y="910990"/>
            <a:ext cx="4404087" cy="5009833"/>
          </a:xfrm>
          <a:prstGeom prst="rect">
            <a:avLst/>
          </a:prstGeom>
          <a:noFill/>
        </p:spPr>
        <p:txBody>
          <a:bodyPr wrap="square">
            <a:spAutoFit/>
          </a:bodyPr>
          <a:lstStyle/>
          <a:p>
            <a:pPr algn="just">
              <a:lnSpc>
                <a:spcPct val="150000"/>
              </a:lnSpc>
              <a:spcBef>
                <a:spcPts val="300"/>
              </a:spcBef>
              <a:spcAft>
                <a:spcPts val="300"/>
              </a:spcAft>
              <a:tabLst>
                <a:tab pos="6457950" algn="l"/>
              </a:tabLst>
            </a:pPr>
            <a:r>
              <a:rPr lang="en-CA" sz="2400" dirty="0">
                <a:solidFill>
                  <a:srgbClr val="1A1A1A"/>
                </a:solidFill>
                <a:effectLst/>
                <a:latin typeface="Arial" panose="020B0604020202020204" pitchFamily="34" charset="0"/>
                <a:ea typeface="Times New Roman" panose="02020603050405020304" pitchFamily="18" charset="0"/>
                <a:cs typeface="Arial" panose="020B0604020202020204" pitchFamily="34" charset="0"/>
              </a:rPr>
              <a:t>Micro-credentials are rapid training programs offered by colleges, universities and Indigenous Institutes across the province that can help you get the skills that employers need. They help people retrain and upgrade their skills to find new employment.</a:t>
            </a:r>
            <a:endParaRPr lang="en-CA"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65" name="Rectangle 5">
            <a:extLst>
              <a:ext uri="{FF2B5EF4-FFF2-40B4-BE49-F238E27FC236}">
                <a16:creationId xmlns:a16="http://schemas.microsoft.com/office/drawing/2014/main" id="{F408CB3F-F2A8-433E-9FE2-71848B34C98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1" name="Rectangle 7">
            <a:extLst>
              <a:ext uri="{FF2B5EF4-FFF2-40B4-BE49-F238E27FC236}">
                <a16:creationId xmlns:a16="http://schemas.microsoft.com/office/drawing/2014/main" id="{8CE36B10-0C02-4746-B8D9-867E347B8EE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3" name="Rectangle 9">
            <a:extLst>
              <a:ext uri="{FF2B5EF4-FFF2-40B4-BE49-F238E27FC236}">
                <a16:creationId xmlns:a16="http://schemas.microsoft.com/office/drawing/2014/main" id="{9DD4700C-63FD-4415-A15E-35F956F920A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5" name="Rectangle 11">
            <a:extLst>
              <a:ext uri="{FF2B5EF4-FFF2-40B4-BE49-F238E27FC236}">
                <a16:creationId xmlns:a16="http://schemas.microsoft.com/office/drawing/2014/main" id="{AD2E6BFA-FB38-4E10-80F0-B05B53B4F8D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 name="Footer Placeholder 1">
            <a:extLst>
              <a:ext uri="{FF2B5EF4-FFF2-40B4-BE49-F238E27FC236}">
                <a16:creationId xmlns:a16="http://schemas.microsoft.com/office/drawing/2014/main" id="{2BA07896-5EE9-4C5B-8628-6F7C0436C533}"/>
              </a:ext>
            </a:extLst>
          </p:cNvPr>
          <p:cNvSpPr>
            <a:spLocks noGrp="1"/>
          </p:cNvSpPr>
          <p:nvPr>
            <p:ph type="ftr" sz="quarter" idx="11"/>
          </p:nvPr>
        </p:nvSpPr>
        <p:spPr/>
        <p:txBody>
          <a:bodyPr/>
          <a:lstStyle/>
          <a:p>
            <a:r>
              <a:rPr lang="en-US"/>
              <a:t>CONFIDENTIAL - Copyright Protected</a:t>
            </a:r>
          </a:p>
        </p:txBody>
      </p:sp>
      <p:sp>
        <p:nvSpPr>
          <p:cNvPr id="75" name="TextBox 74">
            <a:extLst>
              <a:ext uri="{FF2B5EF4-FFF2-40B4-BE49-F238E27FC236}">
                <a16:creationId xmlns:a16="http://schemas.microsoft.com/office/drawing/2014/main" id="{925B95EA-24B7-4CBE-9E1F-8EEE9E3FD816}"/>
              </a:ext>
            </a:extLst>
          </p:cNvPr>
          <p:cNvSpPr txBox="1"/>
          <p:nvPr/>
        </p:nvSpPr>
        <p:spPr>
          <a:xfrm>
            <a:off x="6022797" y="324653"/>
            <a:ext cx="589737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30374B"/>
                </a:solidFill>
                <a:effectLst/>
                <a:uLnTx/>
                <a:uFillTx/>
                <a:latin typeface="Arial" panose="020B0604020202020204" pitchFamily="34" charset="0"/>
                <a:cs typeface="Arial" panose="020B0604020202020204" pitchFamily="34" charset="0"/>
              </a:rPr>
              <a:t>About the </a:t>
            </a:r>
            <a:r>
              <a:rPr lang="en-US" sz="2800" b="1" dirty="0">
                <a:solidFill>
                  <a:srgbClr val="30374B"/>
                </a:solidFill>
                <a:latin typeface="Arial" panose="020B0604020202020204" pitchFamily="34" charset="0"/>
                <a:cs typeface="Arial" panose="020B0604020202020204" pitchFamily="34" charset="0"/>
              </a:rPr>
              <a:t>p</a:t>
            </a:r>
            <a:r>
              <a:rPr kumimoji="0" lang="en-US" sz="2800" b="1" i="0" u="none" strike="noStrike" kern="1200" cap="none" spc="0" normalizeH="0" baseline="0" noProof="0" dirty="0" err="1">
                <a:ln>
                  <a:noFill/>
                </a:ln>
                <a:solidFill>
                  <a:srgbClr val="30374B"/>
                </a:solidFill>
                <a:effectLst/>
                <a:uLnTx/>
                <a:uFillTx/>
                <a:latin typeface="Arial" panose="020B0604020202020204" pitchFamily="34" charset="0"/>
                <a:cs typeface="Arial" panose="020B0604020202020204" pitchFamily="34" charset="0"/>
              </a:rPr>
              <a:t>rograms</a:t>
            </a:r>
            <a:endParaRPr kumimoji="0" lang="en-US" sz="2800" b="1" i="0" u="none" strike="noStrike" kern="1200" cap="none" spc="0" normalizeH="0" baseline="0" noProof="0" dirty="0">
              <a:ln>
                <a:noFill/>
              </a:ln>
              <a:solidFill>
                <a:srgbClr val="30374B"/>
              </a:solidFill>
              <a:effectLst/>
              <a:uLnTx/>
              <a:uFillTx/>
              <a:latin typeface="Arial" panose="020B0604020202020204" pitchFamily="34" charset="0"/>
              <a:cs typeface="Arial" panose="020B0604020202020204" pitchFamily="34" charset="0"/>
            </a:endParaRPr>
          </a:p>
        </p:txBody>
      </p:sp>
      <p:sp>
        <p:nvSpPr>
          <p:cNvPr id="76" name="TextBox 75">
            <a:extLst>
              <a:ext uri="{FF2B5EF4-FFF2-40B4-BE49-F238E27FC236}">
                <a16:creationId xmlns:a16="http://schemas.microsoft.com/office/drawing/2014/main" id="{B9F06D91-BEE7-4B43-B326-83E0BE4E2EAC}"/>
              </a:ext>
            </a:extLst>
          </p:cNvPr>
          <p:cNvSpPr txBox="1"/>
          <p:nvPr/>
        </p:nvSpPr>
        <p:spPr>
          <a:xfrm>
            <a:off x="6935717" y="923425"/>
            <a:ext cx="4404087" cy="5563831"/>
          </a:xfrm>
          <a:prstGeom prst="rect">
            <a:avLst/>
          </a:prstGeom>
          <a:noFill/>
        </p:spPr>
        <p:txBody>
          <a:bodyPr wrap="square">
            <a:spAutoFit/>
          </a:bodyPr>
          <a:lstStyle/>
          <a:p>
            <a:pPr marL="0" marR="0">
              <a:lnSpc>
                <a:spcPct val="150000"/>
              </a:lnSpc>
            </a:pPr>
            <a:r>
              <a:rPr lang="en-CA" sz="2400" dirty="0">
                <a:solidFill>
                  <a:srgbClr val="1A1A1A"/>
                </a:solidFill>
                <a:effectLst/>
                <a:latin typeface="Arial" panose="020B0604020202020204" pitchFamily="34" charset="0"/>
                <a:ea typeface="Times New Roman" panose="02020603050405020304" pitchFamily="18" charset="0"/>
                <a:cs typeface="Arial" panose="020B0604020202020204" pitchFamily="34" charset="0"/>
              </a:rPr>
              <a:t>Micro-credential programs:</a:t>
            </a:r>
            <a:endParaRPr lang="en-CA" sz="2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l">
              <a:lnSpc>
                <a:spcPct val="150000"/>
              </a:lnSpc>
              <a:spcBef>
                <a:spcPts val="0"/>
              </a:spcBef>
              <a:spcAft>
                <a:spcPts val="0"/>
              </a:spcAft>
              <a:buSzPct val="61000"/>
              <a:buFont typeface="Wingdings" panose="05000000000000000000" pitchFamily="2" charset="2"/>
              <a:buChar char="Ø"/>
              <a:tabLst>
                <a:tab pos="457200" algn="l"/>
              </a:tabLst>
            </a:pPr>
            <a:r>
              <a:rPr lang="en-US" sz="2400" dirty="0">
                <a:solidFill>
                  <a:srgbClr val="1A1A1A"/>
                </a:solidFill>
                <a:effectLst/>
                <a:latin typeface="Arial" panose="020B0604020202020204" pitchFamily="34" charset="0"/>
                <a:ea typeface="Calibri" panose="020F0502020204030204" pitchFamily="34" charset="0"/>
                <a:cs typeface="Arial" panose="020B0604020202020204" pitchFamily="34" charset="0"/>
              </a:rPr>
              <a:t>take less time to complete than degrees or diplomas</a:t>
            </a:r>
            <a:endParaRPr lang="en-CA" sz="2400" dirty="0">
              <a:solidFill>
                <a:srgbClr val="1A1A1A"/>
              </a:solidFill>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gn="l">
              <a:lnSpc>
                <a:spcPct val="150000"/>
              </a:lnSpc>
              <a:spcBef>
                <a:spcPts val="0"/>
              </a:spcBef>
              <a:spcAft>
                <a:spcPts val="0"/>
              </a:spcAft>
              <a:buSzPct val="61000"/>
              <a:buFont typeface="Wingdings" panose="05000000000000000000" pitchFamily="2" charset="2"/>
              <a:buChar char="Ø"/>
              <a:tabLst>
                <a:tab pos="457200" algn="l"/>
              </a:tabLst>
            </a:pPr>
            <a:r>
              <a:rPr lang="en-US" sz="2400" dirty="0">
                <a:solidFill>
                  <a:srgbClr val="1A1A1A"/>
                </a:solidFill>
                <a:effectLst/>
                <a:latin typeface="Arial" panose="020B0604020202020204" pitchFamily="34" charset="0"/>
                <a:ea typeface="Calibri" panose="020F0502020204030204" pitchFamily="34" charset="0"/>
                <a:cs typeface="Arial" panose="020B0604020202020204" pitchFamily="34" charset="0"/>
              </a:rPr>
              <a:t>may be completed online and may include on-the-job training</a:t>
            </a:r>
            <a:endParaRPr lang="en-CA" sz="2400" dirty="0">
              <a:solidFill>
                <a:srgbClr val="1A1A1A"/>
              </a:solidFill>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gn="l">
              <a:lnSpc>
                <a:spcPct val="150000"/>
              </a:lnSpc>
              <a:spcBef>
                <a:spcPts val="0"/>
              </a:spcBef>
              <a:spcAft>
                <a:spcPts val="0"/>
              </a:spcAft>
              <a:buSzPct val="61000"/>
              <a:buFont typeface="Wingdings" panose="05000000000000000000" pitchFamily="2" charset="2"/>
              <a:buChar char="Ø"/>
              <a:tabLst>
                <a:tab pos="457200" algn="l"/>
              </a:tabLst>
            </a:pPr>
            <a:r>
              <a:rPr lang="en-US" sz="2400" dirty="0">
                <a:solidFill>
                  <a:srgbClr val="1A1A1A"/>
                </a:solidFill>
                <a:effectLst/>
                <a:latin typeface="Arial" panose="020B0604020202020204" pitchFamily="34" charset="0"/>
                <a:ea typeface="Calibri" panose="020F0502020204030204" pitchFamily="34" charset="0"/>
                <a:cs typeface="Arial" panose="020B0604020202020204" pitchFamily="34" charset="0"/>
              </a:rPr>
              <a:t>many are created with input from business sectors, so the skills being taught match employer needs.</a:t>
            </a:r>
            <a:endParaRPr lang="en-CA" sz="2400" dirty="0">
              <a:solidFill>
                <a:srgbClr val="1A1A1A"/>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2570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76">
            <a:extLst>
              <a:ext uri="{FF2B5EF4-FFF2-40B4-BE49-F238E27FC236}">
                <a16:creationId xmlns:a16="http://schemas.microsoft.com/office/drawing/2014/main" id="{B0B6D792-203C-4405-94C1-206D3EA7AD8E}"/>
              </a:ext>
            </a:extLst>
          </p:cNvPr>
          <p:cNvPicPr>
            <a:picLocks noChangeAspect="1"/>
          </p:cNvPicPr>
          <p:nvPr/>
        </p:nvPicPr>
        <p:blipFill>
          <a:blip r:embed="rId2"/>
          <a:stretch>
            <a:fillRect/>
          </a:stretch>
        </p:blipFill>
        <p:spPr>
          <a:xfrm>
            <a:off x="6094030" y="41124"/>
            <a:ext cx="6085282" cy="6854927"/>
          </a:xfrm>
          <a:prstGeom prst="rect">
            <a:avLst/>
          </a:prstGeom>
        </p:spPr>
      </p:pic>
      <p:pic>
        <p:nvPicPr>
          <p:cNvPr id="3" name="Picture 2">
            <a:extLst>
              <a:ext uri="{FF2B5EF4-FFF2-40B4-BE49-F238E27FC236}">
                <a16:creationId xmlns:a16="http://schemas.microsoft.com/office/drawing/2014/main" id="{A17B516F-82EC-455B-B639-A0EF6C39315A}"/>
              </a:ext>
            </a:extLst>
          </p:cNvPr>
          <p:cNvPicPr>
            <a:picLocks noChangeAspect="1"/>
          </p:cNvPicPr>
          <p:nvPr/>
        </p:nvPicPr>
        <p:blipFill>
          <a:blip r:embed="rId2"/>
          <a:stretch>
            <a:fillRect/>
          </a:stretch>
        </p:blipFill>
        <p:spPr>
          <a:xfrm>
            <a:off x="14720" y="22463"/>
            <a:ext cx="6085282" cy="6854927"/>
          </a:xfrm>
          <a:prstGeom prst="rect">
            <a:avLst/>
          </a:prstGeom>
        </p:spPr>
      </p:pic>
      <p:sp>
        <p:nvSpPr>
          <p:cNvPr id="4" name="Slide Number Placeholder 3">
            <a:extLst>
              <a:ext uri="{FF2B5EF4-FFF2-40B4-BE49-F238E27FC236}">
                <a16:creationId xmlns:a16="http://schemas.microsoft.com/office/drawing/2014/main" id="{696C9D9E-EA17-4C9C-97C9-11E4571F19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71C293-A7E9-407C-8E5F-99CC6A4BB97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4287A33B-5B56-43AB-9EEB-19220FAB9B28}"/>
              </a:ext>
            </a:extLst>
          </p:cNvPr>
          <p:cNvGrpSpPr/>
          <p:nvPr/>
        </p:nvGrpSpPr>
        <p:grpSpPr>
          <a:xfrm>
            <a:off x="5801446" y="162276"/>
            <a:ext cx="589110" cy="6550052"/>
            <a:chOff x="5801446" y="162276"/>
            <a:chExt cx="589110" cy="6550052"/>
          </a:xfrm>
        </p:grpSpPr>
        <p:grpSp>
          <p:nvGrpSpPr>
            <p:cNvPr id="8" name="Group 7">
              <a:extLst>
                <a:ext uri="{FF2B5EF4-FFF2-40B4-BE49-F238E27FC236}">
                  <a16:creationId xmlns:a16="http://schemas.microsoft.com/office/drawing/2014/main" id="{E7DFCB8B-7E0B-40FC-81E0-448AAB7A52B9}"/>
                </a:ext>
              </a:extLst>
            </p:cNvPr>
            <p:cNvGrpSpPr/>
            <p:nvPr/>
          </p:nvGrpSpPr>
          <p:grpSpPr>
            <a:xfrm>
              <a:off x="5801446" y="162276"/>
              <a:ext cx="589110" cy="149252"/>
              <a:chOff x="5801446" y="162276"/>
              <a:chExt cx="589110" cy="149252"/>
            </a:xfrm>
          </p:grpSpPr>
          <p:sp>
            <p:nvSpPr>
              <p:cNvPr id="5" name="Oval 4">
                <a:extLst>
                  <a:ext uri="{FF2B5EF4-FFF2-40B4-BE49-F238E27FC236}">
                    <a16:creationId xmlns:a16="http://schemas.microsoft.com/office/drawing/2014/main" id="{F1E9BD77-816D-4750-9498-AEC7F0212E5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85ED04E5-B17D-4EFC-AEAE-95EDBD14770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Equals 6">
                <a:extLst>
                  <a:ext uri="{FF2B5EF4-FFF2-40B4-BE49-F238E27FC236}">
                    <a16:creationId xmlns:a16="http://schemas.microsoft.com/office/drawing/2014/main" id="{7A6E4B4E-4E51-42CA-9340-8F05AEBF4C7D}"/>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988C4969-2325-4F73-8448-46FC36751A4C}"/>
                </a:ext>
              </a:extLst>
            </p:cNvPr>
            <p:cNvGrpSpPr/>
            <p:nvPr/>
          </p:nvGrpSpPr>
          <p:grpSpPr>
            <a:xfrm>
              <a:off x="5801446" y="619476"/>
              <a:ext cx="589110" cy="149252"/>
              <a:chOff x="5801446" y="162276"/>
              <a:chExt cx="589110" cy="149252"/>
            </a:xfrm>
          </p:grpSpPr>
          <p:sp>
            <p:nvSpPr>
              <p:cNvPr id="10" name="Oval 9">
                <a:extLst>
                  <a:ext uri="{FF2B5EF4-FFF2-40B4-BE49-F238E27FC236}">
                    <a16:creationId xmlns:a16="http://schemas.microsoft.com/office/drawing/2014/main" id="{C50F7A81-1884-4EB8-9F68-00B153C8ED9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A84084AC-F3DF-42F8-8E49-5DD8D38776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Equals 11">
                <a:extLst>
                  <a:ext uri="{FF2B5EF4-FFF2-40B4-BE49-F238E27FC236}">
                    <a16:creationId xmlns:a16="http://schemas.microsoft.com/office/drawing/2014/main" id="{C006C901-7CFF-4C30-B437-BDC40E848078}"/>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D43E2B25-21BF-4583-932B-B12B73C7DEFC}"/>
                </a:ext>
              </a:extLst>
            </p:cNvPr>
            <p:cNvGrpSpPr/>
            <p:nvPr/>
          </p:nvGrpSpPr>
          <p:grpSpPr>
            <a:xfrm>
              <a:off x="5801446" y="1076676"/>
              <a:ext cx="589110" cy="149252"/>
              <a:chOff x="5801446" y="162276"/>
              <a:chExt cx="589110" cy="149252"/>
            </a:xfrm>
          </p:grpSpPr>
          <p:sp>
            <p:nvSpPr>
              <p:cNvPr id="14" name="Oval 13">
                <a:extLst>
                  <a:ext uri="{FF2B5EF4-FFF2-40B4-BE49-F238E27FC236}">
                    <a16:creationId xmlns:a16="http://schemas.microsoft.com/office/drawing/2014/main" id="{3342B180-3F5F-460A-9FFA-B48F9194B7F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CEEF60CC-FD9F-4576-94BE-9B4155DA31D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Equals 15">
                <a:extLst>
                  <a:ext uri="{FF2B5EF4-FFF2-40B4-BE49-F238E27FC236}">
                    <a16:creationId xmlns:a16="http://schemas.microsoft.com/office/drawing/2014/main" id="{2974E7EB-F63E-45CA-B347-2FC8F7B4224C}"/>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9AECA027-C315-4A52-BB39-DFA7C6119A5F}"/>
                </a:ext>
              </a:extLst>
            </p:cNvPr>
            <p:cNvGrpSpPr/>
            <p:nvPr/>
          </p:nvGrpSpPr>
          <p:grpSpPr>
            <a:xfrm>
              <a:off x="5801446" y="1533876"/>
              <a:ext cx="589110" cy="149252"/>
              <a:chOff x="5801446" y="162276"/>
              <a:chExt cx="589110" cy="149252"/>
            </a:xfrm>
          </p:grpSpPr>
          <p:sp>
            <p:nvSpPr>
              <p:cNvPr id="18" name="Oval 17">
                <a:extLst>
                  <a:ext uri="{FF2B5EF4-FFF2-40B4-BE49-F238E27FC236}">
                    <a16:creationId xmlns:a16="http://schemas.microsoft.com/office/drawing/2014/main" id="{7C91053B-82D6-4BDD-A0B5-43FA60303327}"/>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D5B78E8-5172-410A-80AD-39F64C5D24AB}"/>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Equals 19">
                <a:extLst>
                  <a:ext uri="{FF2B5EF4-FFF2-40B4-BE49-F238E27FC236}">
                    <a16:creationId xmlns:a16="http://schemas.microsoft.com/office/drawing/2014/main" id="{4B5A3D7E-6D06-4345-9092-4F8A679AFD4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1" name="Group 20">
              <a:extLst>
                <a:ext uri="{FF2B5EF4-FFF2-40B4-BE49-F238E27FC236}">
                  <a16:creationId xmlns:a16="http://schemas.microsoft.com/office/drawing/2014/main" id="{C1284462-0FBC-4623-8B63-0A74037FEBB0}"/>
                </a:ext>
              </a:extLst>
            </p:cNvPr>
            <p:cNvGrpSpPr/>
            <p:nvPr/>
          </p:nvGrpSpPr>
          <p:grpSpPr>
            <a:xfrm>
              <a:off x="5801446" y="1991076"/>
              <a:ext cx="589110" cy="149252"/>
              <a:chOff x="5801446" y="162276"/>
              <a:chExt cx="589110" cy="149252"/>
            </a:xfrm>
          </p:grpSpPr>
          <p:sp>
            <p:nvSpPr>
              <p:cNvPr id="22" name="Oval 21">
                <a:extLst>
                  <a:ext uri="{FF2B5EF4-FFF2-40B4-BE49-F238E27FC236}">
                    <a16:creationId xmlns:a16="http://schemas.microsoft.com/office/drawing/2014/main" id="{B9B5B5AF-5903-43CC-9E7C-D753E4C67FF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2C8A6F5F-34E2-4EF6-95A4-C5100F2F20F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Equals 23">
                <a:extLst>
                  <a:ext uri="{FF2B5EF4-FFF2-40B4-BE49-F238E27FC236}">
                    <a16:creationId xmlns:a16="http://schemas.microsoft.com/office/drawing/2014/main" id="{59FBF61D-21FE-4BA7-94F6-89CEEC2B24B2}"/>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47879634-B96E-4D76-9058-38631BBA31FE}"/>
                </a:ext>
              </a:extLst>
            </p:cNvPr>
            <p:cNvGrpSpPr/>
            <p:nvPr/>
          </p:nvGrpSpPr>
          <p:grpSpPr>
            <a:xfrm>
              <a:off x="5801446" y="2448276"/>
              <a:ext cx="589110" cy="149252"/>
              <a:chOff x="5801446" y="162276"/>
              <a:chExt cx="589110" cy="149252"/>
            </a:xfrm>
          </p:grpSpPr>
          <p:sp>
            <p:nvSpPr>
              <p:cNvPr id="26" name="Oval 25">
                <a:extLst>
                  <a:ext uri="{FF2B5EF4-FFF2-40B4-BE49-F238E27FC236}">
                    <a16:creationId xmlns:a16="http://schemas.microsoft.com/office/drawing/2014/main" id="{86F94DAD-8390-4A32-B5A2-7C8316C2F0E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C86F0EE2-D661-4E3D-B1BA-7AECC3F99C85}"/>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Equals 27">
                <a:extLst>
                  <a:ext uri="{FF2B5EF4-FFF2-40B4-BE49-F238E27FC236}">
                    <a16:creationId xmlns:a16="http://schemas.microsoft.com/office/drawing/2014/main" id="{BC71E4E5-51B9-409D-A621-18523047CB6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9" name="Group 28">
              <a:extLst>
                <a:ext uri="{FF2B5EF4-FFF2-40B4-BE49-F238E27FC236}">
                  <a16:creationId xmlns:a16="http://schemas.microsoft.com/office/drawing/2014/main" id="{889CCA48-217A-415E-B755-5B3FB14F5592}"/>
                </a:ext>
              </a:extLst>
            </p:cNvPr>
            <p:cNvGrpSpPr/>
            <p:nvPr/>
          </p:nvGrpSpPr>
          <p:grpSpPr>
            <a:xfrm>
              <a:off x="5801446" y="2905476"/>
              <a:ext cx="589110" cy="149252"/>
              <a:chOff x="5801446" y="162276"/>
              <a:chExt cx="589110" cy="149252"/>
            </a:xfrm>
          </p:grpSpPr>
          <p:sp>
            <p:nvSpPr>
              <p:cNvPr id="30" name="Oval 29">
                <a:extLst>
                  <a:ext uri="{FF2B5EF4-FFF2-40B4-BE49-F238E27FC236}">
                    <a16:creationId xmlns:a16="http://schemas.microsoft.com/office/drawing/2014/main" id="{BB6FB66C-4234-43B1-B654-67C891B89A9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BB4B771C-82F6-46E3-AFAD-7DFC893D831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Equals 31">
                <a:extLst>
                  <a:ext uri="{FF2B5EF4-FFF2-40B4-BE49-F238E27FC236}">
                    <a16:creationId xmlns:a16="http://schemas.microsoft.com/office/drawing/2014/main" id="{51B32C43-5033-4D20-98BC-DB35298BCDA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3" name="Group 32">
              <a:extLst>
                <a:ext uri="{FF2B5EF4-FFF2-40B4-BE49-F238E27FC236}">
                  <a16:creationId xmlns:a16="http://schemas.microsoft.com/office/drawing/2014/main" id="{51EEAD22-66F0-4EE8-B48E-4382ECB19AA7}"/>
                </a:ext>
              </a:extLst>
            </p:cNvPr>
            <p:cNvGrpSpPr/>
            <p:nvPr/>
          </p:nvGrpSpPr>
          <p:grpSpPr>
            <a:xfrm>
              <a:off x="5801446" y="3362676"/>
              <a:ext cx="589110" cy="149252"/>
              <a:chOff x="5801446" y="162276"/>
              <a:chExt cx="589110" cy="149252"/>
            </a:xfrm>
          </p:grpSpPr>
          <p:sp>
            <p:nvSpPr>
              <p:cNvPr id="34" name="Oval 33">
                <a:extLst>
                  <a:ext uri="{FF2B5EF4-FFF2-40B4-BE49-F238E27FC236}">
                    <a16:creationId xmlns:a16="http://schemas.microsoft.com/office/drawing/2014/main" id="{78637244-3D62-4728-92B4-CFFEA4CB098E}"/>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FDB6AA16-9D5F-4E7C-94EB-155DAB12940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Equals 35">
                <a:extLst>
                  <a:ext uri="{FF2B5EF4-FFF2-40B4-BE49-F238E27FC236}">
                    <a16:creationId xmlns:a16="http://schemas.microsoft.com/office/drawing/2014/main" id="{1030F5C7-2A67-4577-B346-0FF5347C67F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7" name="Group 36">
              <a:extLst>
                <a:ext uri="{FF2B5EF4-FFF2-40B4-BE49-F238E27FC236}">
                  <a16:creationId xmlns:a16="http://schemas.microsoft.com/office/drawing/2014/main" id="{402E035F-4C03-41FE-960D-2DB4DDDCFE6D}"/>
                </a:ext>
              </a:extLst>
            </p:cNvPr>
            <p:cNvGrpSpPr/>
            <p:nvPr/>
          </p:nvGrpSpPr>
          <p:grpSpPr>
            <a:xfrm>
              <a:off x="5801446" y="3819876"/>
              <a:ext cx="589110" cy="149252"/>
              <a:chOff x="5801446" y="162276"/>
              <a:chExt cx="589110" cy="149252"/>
            </a:xfrm>
          </p:grpSpPr>
          <p:sp>
            <p:nvSpPr>
              <p:cNvPr id="38" name="Oval 37">
                <a:extLst>
                  <a:ext uri="{FF2B5EF4-FFF2-40B4-BE49-F238E27FC236}">
                    <a16:creationId xmlns:a16="http://schemas.microsoft.com/office/drawing/2014/main" id="{CC79A6CF-17E3-45C7-AA0D-EB1AADBEBFE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F4927DFF-416F-4F73-A524-FEEC3553BB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Equals 39">
                <a:extLst>
                  <a:ext uri="{FF2B5EF4-FFF2-40B4-BE49-F238E27FC236}">
                    <a16:creationId xmlns:a16="http://schemas.microsoft.com/office/drawing/2014/main" id="{69325E82-420A-4FA9-8169-1FEF74BF0F4B}"/>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1" name="Group 40">
              <a:extLst>
                <a:ext uri="{FF2B5EF4-FFF2-40B4-BE49-F238E27FC236}">
                  <a16:creationId xmlns:a16="http://schemas.microsoft.com/office/drawing/2014/main" id="{2586C658-1EE4-4412-BE74-BC841276624B}"/>
                </a:ext>
              </a:extLst>
            </p:cNvPr>
            <p:cNvGrpSpPr/>
            <p:nvPr/>
          </p:nvGrpSpPr>
          <p:grpSpPr>
            <a:xfrm>
              <a:off x="5801446" y="4277076"/>
              <a:ext cx="589110" cy="149252"/>
              <a:chOff x="5801446" y="162276"/>
              <a:chExt cx="589110" cy="149252"/>
            </a:xfrm>
          </p:grpSpPr>
          <p:sp>
            <p:nvSpPr>
              <p:cNvPr id="42" name="Oval 41">
                <a:extLst>
                  <a:ext uri="{FF2B5EF4-FFF2-40B4-BE49-F238E27FC236}">
                    <a16:creationId xmlns:a16="http://schemas.microsoft.com/office/drawing/2014/main" id="{7846AA1E-7E27-4A08-B332-6120F1FE5700}"/>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a:extLst>
                  <a:ext uri="{FF2B5EF4-FFF2-40B4-BE49-F238E27FC236}">
                    <a16:creationId xmlns:a16="http://schemas.microsoft.com/office/drawing/2014/main" id="{BA7D4AAD-D41E-4AE0-9E54-572FA7B14717}"/>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Equals 43">
                <a:extLst>
                  <a:ext uri="{FF2B5EF4-FFF2-40B4-BE49-F238E27FC236}">
                    <a16:creationId xmlns:a16="http://schemas.microsoft.com/office/drawing/2014/main" id="{FC515415-2744-4FEB-B57F-8DEA66F4339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5" name="Group 44">
              <a:extLst>
                <a:ext uri="{FF2B5EF4-FFF2-40B4-BE49-F238E27FC236}">
                  <a16:creationId xmlns:a16="http://schemas.microsoft.com/office/drawing/2014/main" id="{3865C19F-FCC9-4AE6-B623-458C7D1150A8}"/>
                </a:ext>
              </a:extLst>
            </p:cNvPr>
            <p:cNvGrpSpPr/>
            <p:nvPr/>
          </p:nvGrpSpPr>
          <p:grpSpPr>
            <a:xfrm>
              <a:off x="5801446" y="4734276"/>
              <a:ext cx="589110" cy="149252"/>
              <a:chOff x="5801446" y="162276"/>
              <a:chExt cx="589110" cy="149252"/>
            </a:xfrm>
          </p:grpSpPr>
          <p:sp>
            <p:nvSpPr>
              <p:cNvPr id="46" name="Oval 45">
                <a:extLst>
                  <a:ext uri="{FF2B5EF4-FFF2-40B4-BE49-F238E27FC236}">
                    <a16:creationId xmlns:a16="http://schemas.microsoft.com/office/drawing/2014/main" id="{610A9734-043E-49C8-BDDB-96A0B7110B43}"/>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9FFD026B-ABAC-4C25-950E-F65EEECA5C0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Equals 47">
                <a:extLst>
                  <a:ext uri="{FF2B5EF4-FFF2-40B4-BE49-F238E27FC236}">
                    <a16:creationId xmlns:a16="http://schemas.microsoft.com/office/drawing/2014/main" id="{073B3345-8293-449E-BFB1-52E3C46831C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9" name="Group 48">
              <a:extLst>
                <a:ext uri="{FF2B5EF4-FFF2-40B4-BE49-F238E27FC236}">
                  <a16:creationId xmlns:a16="http://schemas.microsoft.com/office/drawing/2014/main" id="{F3ACE9BD-20C3-49ED-90B2-B2A9849988E7}"/>
                </a:ext>
              </a:extLst>
            </p:cNvPr>
            <p:cNvGrpSpPr/>
            <p:nvPr/>
          </p:nvGrpSpPr>
          <p:grpSpPr>
            <a:xfrm>
              <a:off x="5801446" y="5191476"/>
              <a:ext cx="589110" cy="149252"/>
              <a:chOff x="5801446" y="162276"/>
              <a:chExt cx="589110" cy="149252"/>
            </a:xfrm>
          </p:grpSpPr>
          <p:sp>
            <p:nvSpPr>
              <p:cNvPr id="50" name="Oval 49">
                <a:extLst>
                  <a:ext uri="{FF2B5EF4-FFF2-40B4-BE49-F238E27FC236}">
                    <a16:creationId xmlns:a16="http://schemas.microsoft.com/office/drawing/2014/main" id="{7ED317B3-5E4C-427C-870B-C9D399E8D07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AE2AA2EE-04D2-4445-A143-98EEF4553AF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Equals 51">
                <a:extLst>
                  <a:ext uri="{FF2B5EF4-FFF2-40B4-BE49-F238E27FC236}">
                    <a16:creationId xmlns:a16="http://schemas.microsoft.com/office/drawing/2014/main" id="{B6DA135B-B87D-42BC-A095-B3ADCF133029}"/>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08B34262-9E38-42F4-9369-A858AE9B2DFC}"/>
                </a:ext>
              </a:extLst>
            </p:cNvPr>
            <p:cNvGrpSpPr/>
            <p:nvPr/>
          </p:nvGrpSpPr>
          <p:grpSpPr>
            <a:xfrm>
              <a:off x="5801446" y="5648676"/>
              <a:ext cx="589110" cy="149252"/>
              <a:chOff x="5801446" y="162276"/>
              <a:chExt cx="589110" cy="149252"/>
            </a:xfrm>
          </p:grpSpPr>
          <p:sp>
            <p:nvSpPr>
              <p:cNvPr id="54" name="Oval 53">
                <a:extLst>
                  <a:ext uri="{FF2B5EF4-FFF2-40B4-BE49-F238E27FC236}">
                    <a16:creationId xmlns:a16="http://schemas.microsoft.com/office/drawing/2014/main" id="{3540673A-D5D4-42F2-A123-2C65554FE35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3941B9F6-AD8B-47D9-895A-8612F1EB1C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Equals 55">
                <a:extLst>
                  <a:ext uri="{FF2B5EF4-FFF2-40B4-BE49-F238E27FC236}">
                    <a16:creationId xmlns:a16="http://schemas.microsoft.com/office/drawing/2014/main" id="{8C60F8F8-C6F0-40CC-B9C6-87BA8A2C60C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09BDC3C0-5F48-4B9A-9530-07EB4B08C942}"/>
                </a:ext>
              </a:extLst>
            </p:cNvPr>
            <p:cNvGrpSpPr/>
            <p:nvPr/>
          </p:nvGrpSpPr>
          <p:grpSpPr>
            <a:xfrm>
              <a:off x="5801446" y="6105876"/>
              <a:ext cx="589110" cy="149252"/>
              <a:chOff x="5801446" y="162276"/>
              <a:chExt cx="589110" cy="149252"/>
            </a:xfrm>
          </p:grpSpPr>
          <p:sp>
            <p:nvSpPr>
              <p:cNvPr id="58" name="Oval 57">
                <a:extLst>
                  <a:ext uri="{FF2B5EF4-FFF2-40B4-BE49-F238E27FC236}">
                    <a16:creationId xmlns:a16="http://schemas.microsoft.com/office/drawing/2014/main" id="{3D04383E-845B-4ECB-8071-7DD083F0A59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78658B97-4C09-496E-9B04-D0A9C6C667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Equals 59">
                <a:extLst>
                  <a:ext uri="{FF2B5EF4-FFF2-40B4-BE49-F238E27FC236}">
                    <a16:creationId xmlns:a16="http://schemas.microsoft.com/office/drawing/2014/main" id="{1B0BEA9F-1A0B-488C-8F6D-2D428E066E66}"/>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1" name="Group 60">
              <a:extLst>
                <a:ext uri="{FF2B5EF4-FFF2-40B4-BE49-F238E27FC236}">
                  <a16:creationId xmlns:a16="http://schemas.microsoft.com/office/drawing/2014/main" id="{DE839CC6-FAAD-495F-9ECD-B5409FB94216}"/>
                </a:ext>
              </a:extLst>
            </p:cNvPr>
            <p:cNvGrpSpPr/>
            <p:nvPr/>
          </p:nvGrpSpPr>
          <p:grpSpPr>
            <a:xfrm>
              <a:off x="5801446" y="6563076"/>
              <a:ext cx="589110" cy="149252"/>
              <a:chOff x="5801446" y="162276"/>
              <a:chExt cx="589110" cy="149252"/>
            </a:xfrm>
          </p:grpSpPr>
          <p:sp>
            <p:nvSpPr>
              <p:cNvPr id="62" name="Oval 61">
                <a:extLst>
                  <a:ext uri="{FF2B5EF4-FFF2-40B4-BE49-F238E27FC236}">
                    <a16:creationId xmlns:a16="http://schemas.microsoft.com/office/drawing/2014/main" id="{1E5CCC73-63BD-48D8-A231-73159B01E10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F9D754FD-6FDC-4889-88B5-386CFE9C91D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Equals 63">
                <a:extLst>
                  <a:ext uri="{FF2B5EF4-FFF2-40B4-BE49-F238E27FC236}">
                    <a16:creationId xmlns:a16="http://schemas.microsoft.com/office/drawing/2014/main" id="{A1DCF708-41DB-4DC0-BF73-C9BD6BB4325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66" name="TextBox 65">
            <a:extLst>
              <a:ext uri="{FF2B5EF4-FFF2-40B4-BE49-F238E27FC236}">
                <a16:creationId xmlns:a16="http://schemas.microsoft.com/office/drawing/2014/main" id="{749939B9-50AD-4090-969E-1EE819BBA9ED}"/>
              </a:ext>
            </a:extLst>
          </p:cNvPr>
          <p:cNvSpPr txBox="1"/>
          <p:nvPr/>
        </p:nvSpPr>
        <p:spPr>
          <a:xfrm>
            <a:off x="-119856" y="312218"/>
            <a:ext cx="5897373" cy="830997"/>
          </a:xfrm>
          <a:prstGeom prst="rect">
            <a:avLst/>
          </a:prstGeom>
          <a:noFill/>
        </p:spPr>
        <p:txBody>
          <a:bodyPr wrap="square" rtlCol="0">
            <a:spAutoFit/>
          </a:bodyPr>
          <a:lstStyle/>
          <a:p>
            <a:pPr algn="ctr">
              <a:defRPr/>
            </a:pPr>
            <a:r>
              <a:rPr lang="en-CA" sz="2400" b="1" dirty="0">
                <a:solidFill>
                  <a:srgbClr val="1A1A1A"/>
                </a:solidFill>
                <a:effectLst/>
                <a:latin typeface="Arial Narrow" panose="020B0606020202030204" pitchFamily="34" charset="0"/>
                <a:ea typeface="Times New Roman" panose="02020603050405020304" pitchFamily="18" charset="0"/>
              </a:rPr>
              <a:t>Ontario Micro-credentials Challenge Fund</a:t>
            </a:r>
            <a:endParaRPr lang="en-CA" sz="2400" dirty="0">
              <a:effectLst/>
              <a:latin typeface="Arial Narrow" panose="020B0606020202030204" pitchFamily="34" charset="0"/>
              <a:ea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30374B"/>
              </a:solidFill>
              <a:effectLst/>
              <a:uLnTx/>
              <a:uFillTx/>
              <a:latin typeface="Arial Narrow" panose="020B060602020203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423D04F3-FF70-4856-9DC0-FCA50D65554F}"/>
              </a:ext>
            </a:extLst>
          </p:cNvPr>
          <p:cNvSpPr txBox="1"/>
          <p:nvPr/>
        </p:nvSpPr>
        <p:spPr>
          <a:xfrm>
            <a:off x="578496" y="910990"/>
            <a:ext cx="4851920" cy="5562420"/>
          </a:xfrm>
          <a:prstGeom prst="rect">
            <a:avLst/>
          </a:prstGeom>
          <a:noFill/>
        </p:spPr>
        <p:txBody>
          <a:bodyPr wrap="square">
            <a:spAutoFit/>
          </a:bodyPr>
          <a:lstStyle/>
          <a:p>
            <a:pPr marL="0" marR="0">
              <a:lnSpc>
                <a:spcPct val="150000"/>
              </a:lnSpc>
            </a:pPr>
            <a:r>
              <a:rPr lang="en-CA" sz="2400" dirty="0">
                <a:solidFill>
                  <a:srgbClr val="1A1A1A"/>
                </a:solidFill>
                <a:effectLst/>
                <a:latin typeface="Arial Narrow" panose="020B0606020202030204" pitchFamily="34" charset="0"/>
                <a:ea typeface="Times New Roman" panose="02020603050405020304" pitchFamily="18" charset="0"/>
                <a:cs typeface="Arial" panose="020B0604020202020204" pitchFamily="34" charset="0"/>
              </a:rPr>
              <a:t>To accelerate the development of micro-credentials and expand program offerings, Ontario is providing $15 million through the Ontario Micro-credentials Challenge Fund.</a:t>
            </a:r>
            <a:endParaRPr lang="en-CA" sz="2400" dirty="0">
              <a:effectLst/>
              <a:latin typeface="Arial Narrow" panose="020B0606020202030204" pitchFamily="34" charset="0"/>
              <a:ea typeface="Calibri" panose="020F0502020204030204" pitchFamily="34" charset="0"/>
              <a:cs typeface="Arial" panose="020B0604020202020204" pitchFamily="34" charset="0"/>
            </a:endParaRPr>
          </a:p>
          <a:p>
            <a:pPr>
              <a:lnSpc>
                <a:spcPct val="150000"/>
              </a:lnSpc>
            </a:pPr>
            <a:r>
              <a:rPr lang="en-CA" sz="2400" dirty="0">
                <a:solidFill>
                  <a:srgbClr val="1A1A1A"/>
                </a:solidFill>
                <a:effectLst/>
                <a:latin typeface="Arial Narrow" panose="020B0606020202030204" pitchFamily="34" charset="0"/>
                <a:ea typeface="Times New Roman" panose="02020603050405020304" pitchFamily="18" charset="0"/>
                <a:cs typeface="Arial" panose="020B0604020202020204" pitchFamily="34" charset="0"/>
              </a:rPr>
              <a:t>Ontario postsecondary institutions, working with local industry and employers, can submit a proposal to apply for funding to develop new or to expand existing micro-credentials.</a:t>
            </a:r>
            <a:endParaRPr lang="en-CA" sz="2400" dirty="0">
              <a:effectLst/>
              <a:latin typeface="Arial Narrow" panose="020B0606020202030204" pitchFamily="34" charset="0"/>
              <a:ea typeface="Times New Roman" panose="02020603050405020304" pitchFamily="18" charset="0"/>
              <a:cs typeface="Arial" panose="020B0604020202020204" pitchFamily="34" charset="0"/>
            </a:endParaRPr>
          </a:p>
        </p:txBody>
      </p:sp>
      <p:sp>
        <p:nvSpPr>
          <p:cNvPr id="65" name="Rectangle 5">
            <a:extLst>
              <a:ext uri="{FF2B5EF4-FFF2-40B4-BE49-F238E27FC236}">
                <a16:creationId xmlns:a16="http://schemas.microsoft.com/office/drawing/2014/main" id="{F408CB3F-F2A8-433E-9FE2-71848B34C98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1" name="Rectangle 7">
            <a:extLst>
              <a:ext uri="{FF2B5EF4-FFF2-40B4-BE49-F238E27FC236}">
                <a16:creationId xmlns:a16="http://schemas.microsoft.com/office/drawing/2014/main" id="{8CE36B10-0C02-4746-B8D9-867E347B8EE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3" name="Rectangle 9">
            <a:extLst>
              <a:ext uri="{FF2B5EF4-FFF2-40B4-BE49-F238E27FC236}">
                <a16:creationId xmlns:a16="http://schemas.microsoft.com/office/drawing/2014/main" id="{9DD4700C-63FD-4415-A15E-35F956F920A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5" name="Rectangle 11">
            <a:extLst>
              <a:ext uri="{FF2B5EF4-FFF2-40B4-BE49-F238E27FC236}">
                <a16:creationId xmlns:a16="http://schemas.microsoft.com/office/drawing/2014/main" id="{AD2E6BFA-FB38-4E10-80F0-B05B53B4F8D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2" name="Footer Placeholder 1">
            <a:extLst>
              <a:ext uri="{FF2B5EF4-FFF2-40B4-BE49-F238E27FC236}">
                <a16:creationId xmlns:a16="http://schemas.microsoft.com/office/drawing/2014/main" id="{2BA07896-5EE9-4C5B-8628-6F7C0436C533}"/>
              </a:ext>
            </a:extLst>
          </p:cNvPr>
          <p:cNvSpPr>
            <a:spLocks noGrp="1"/>
          </p:cNvSpPr>
          <p:nvPr>
            <p:ph type="ftr" sz="quarter" idx="11"/>
          </p:nvPr>
        </p:nvSpPr>
        <p:spPr/>
        <p:txBody>
          <a:bodyPr/>
          <a:lstStyle/>
          <a:p>
            <a:r>
              <a:rPr lang="en-US"/>
              <a:t>CONFIDENTIAL - Copyright Protected</a:t>
            </a:r>
          </a:p>
        </p:txBody>
      </p:sp>
      <p:sp>
        <p:nvSpPr>
          <p:cNvPr id="75" name="TextBox 74">
            <a:extLst>
              <a:ext uri="{FF2B5EF4-FFF2-40B4-BE49-F238E27FC236}">
                <a16:creationId xmlns:a16="http://schemas.microsoft.com/office/drawing/2014/main" id="{925B95EA-24B7-4CBE-9E1F-8EEE9E3FD816}"/>
              </a:ext>
            </a:extLst>
          </p:cNvPr>
          <p:cNvSpPr txBox="1"/>
          <p:nvPr/>
        </p:nvSpPr>
        <p:spPr>
          <a:xfrm>
            <a:off x="6022797" y="240674"/>
            <a:ext cx="589737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30374B"/>
                </a:solidFill>
                <a:latin typeface="Arial" panose="020B0604020202020204" pitchFamily="34" charset="0"/>
                <a:cs typeface="Arial" panose="020B0604020202020204" pitchFamily="34" charset="0"/>
              </a:rPr>
              <a:t>What are Digital Badges?</a:t>
            </a:r>
            <a:endParaRPr kumimoji="0" lang="en-US" sz="2400" b="1" i="0" u="none" strike="noStrike" kern="1200" cap="none" spc="0" normalizeH="0" baseline="0" noProof="0" dirty="0">
              <a:ln>
                <a:noFill/>
              </a:ln>
              <a:solidFill>
                <a:srgbClr val="30374B"/>
              </a:solidFill>
              <a:effectLst/>
              <a:uLnTx/>
              <a:uFillTx/>
              <a:latin typeface="Arial" panose="020B0604020202020204" pitchFamily="34" charset="0"/>
              <a:cs typeface="Arial" panose="020B0604020202020204" pitchFamily="34" charset="0"/>
            </a:endParaRPr>
          </a:p>
        </p:txBody>
      </p:sp>
      <p:sp>
        <p:nvSpPr>
          <p:cNvPr id="78" name="TextBox 77">
            <a:extLst>
              <a:ext uri="{FF2B5EF4-FFF2-40B4-BE49-F238E27FC236}">
                <a16:creationId xmlns:a16="http://schemas.microsoft.com/office/drawing/2014/main" id="{FCCD0559-865D-4559-A2FC-7EAF89815716}"/>
              </a:ext>
            </a:extLst>
          </p:cNvPr>
          <p:cNvSpPr txBox="1"/>
          <p:nvPr/>
        </p:nvSpPr>
        <p:spPr>
          <a:xfrm>
            <a:off x="6699014" y="757101"/>
            <a:ext cx="5464583" cy="307777"/>
          </a:xfrm>
          <a:prstGeom prst="rect">
            <a:avLst/>
          </a:prstGeom>
          <a:noFill/>
        </p:spPr>
        <p:txBody>
          <a:bodyPr wrap="square">
            <a:spAutoFit/>
          </a:bodyPr>
          <a:lstStyle/>
          <a:p>
            <a:pPr marL="0" marR="0">
              <a:spcBef>
                <a:spcPts val="0"/>
              </a:spcBef>
              <a:spcAft>
                <a:spcPts val="0"/>
              </a:spcAft>
            </a:pPr>
            <a:r>
              <a:rPr lang="en-CA" sz="1400" b="1" dirty="0">
                <a:effectLst/>
                <a:latin typeface="Arial Narrow" panose="020B0606020202030204" pitchFamily="34" charset="0"/>
                <a:ea typeface="Calibri" panose="020F0502020204030204" pitchFamily="34" charset="0"/>
              </a:rPr>
              <a:t>[https://teachonline.ca/tools-trends/ten-facts-about-open-digital-badges]</a:t>
            </a:r>
          </a:p>
        </p:txBody>
      </p:sp>
      <p:sp>
        <p:nvSpPr>
          <p:cNvPr id="69" name="TextBox 75">
            <a:extLst>
              <a:ext uri="{FF2B5EF4-FFF2-40B4-BE49-F238E27FC236}">
                <a16:creationId xmlns:a16="http://schemas.microsoft.com/office/drawing/2014/main" id="{FBC5F26A-038B-4735-BCE0-942BB037DA48}"/>
              </a:ext>
            </a:extLst>
          </p:cNvPr>
          <p:cNvSpPr txBox="1">
            <a:spLocks noChangeArrowheads="1"/>
          </p:cNvSpPr>
          <p:nvPr/>
        </p:nvSpPr>
        <p:spPr bwMode="auto">
          <a:xfrm>
            <a:off x="6495526" y="1210195"/>
            <a:ext cx="5448300" cy="5214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ts val="825"/>
              </a:spcAft>
              <a:buClrTx/>
              <a:buSzTx/>
              <a:buFontTx/>
              <a:buNone/>
              <a:tabLst/>
            </a:pPr>
            <a:r>
              <a:rPr kumimoji="0" lang="en-CA" altLang="en-US" sz="2400" b="1" i="0" u="none" strike="noStrike" cap="none" normalizeH="0" baseline="0" dirty="0">
                <a:ln>
                  <a:noFill/>
                </a:ln>
                <a:solidFill>
                  <a:srgbClr val="000000"/>
                </a:solidFill>
                <a:effectLst/>
                <a:latin typeface="Arial Narrow" panose="020B0606020202030204" pitchFamily="34" charset="0"/>
              </a:rPr>
              <a:t>Open badges are portal digital credentials</a:t>
            </a:r>
          </a:p>
          <a:p>
            <a:pPr marL="0" marR="0" lvl="0" indent="0" algn="l" defTabSz="914400" rtl="0" eaLnBrk="0" fontAlgn="base" latinLnBrk="0" hangingPunct="0">
              <a:lnSpc>
                <a:spcPts val="3300"/>
              </a:lnSpc>
              <a:spcBef>
                <a:spcPct val="0"/>
              </a:spcBef>
              <a:spcAft>
                <a:spcPts val="825"/>
              </a:spcAft>
              <a:buClrTx/>
              <a:buSzTx/>
              <a:buFontTx/>
              <a:buNone/>
              <a:tabLst/>
            </a:pPr>
            <a:r>
              <a:rPr kumimoji="0" lang="en-CA" altLang="en-US" sz="2400" b="0" i="0" u="none" strike="noStrike" cap="none" normalizeH="0" baseline="0" dirty="0">
                <a:ln>
                  <a:noFill/>
                </a:ln>
                <a:solidFill>
                  <a:srgbClr val="000000"/>
                </a:solidFill>
                <a:effectLst/>
                <a:latin typeface="Arial Narrow" panose="020B0606020202030204" pitchFamily="34" charset="0"/>
              </a:rPr>
              <a:t>Open badges are created and issued by a wide variety of organizations, such as colleges, universities and other training providers, professional associations, non-profits and private companies, for their students, members, staff, clients and partners to recognize learning achievements. Below are links to four well-recognized definitions of digital badges:</a:t>
            </a:r>
            <a:endParaRPr kumimoji="0" lang="en-CA" altLang="en-US" sz="2400" b="0" i="0" u="none" strike="noStrike" cap="none" normalizeH="0" baseline="0" dirty="0">
              <a:ln>
                <a:noFill/>
              </a:ln>
              <a:solidFill>
                <a:srgbClr val="000000"/>
              </a:solidFill>
              <a:effectLst/>
              <a:latin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
                <a:srgbClr val="000000"/>
              </a:buClr>
              <a:buSzTx/>
              <a:buFont typeface="Symbol" panose="05050102010706020507" pitchFamily="18" charset="2"/>
              <a:buChar char="·"/>
              <a:tabLst/>
            </a:pPr>
            <a:r>
              <a:rPr kumimoji="0" lang="en-US" altLang="en-US" sz="1200" b="0" i="0" u="none" strike="noStrike" cap="none" normalizeH="0" baseline="0" dirty="0" err="1">
                <a:ln>
                  <a:noFill/>
                </a:ln>
                <a:solidFill>
                  <a:srgbClr val="000000"/>
                </a:solidFill>
                <a:effectLst/>
                <a:latin typeface="Arial Narrow" panose="020B0606020202030204" pitchFamily="34" charset="0"/>
              </a:rPr>
              <a:t>OpenBadges</a:t>
            </a:r>
            <a:r>
              <a:rPr kumimoji="0" lang="en-US" altLang="en-US" sz="1200" b="0" i="0" u="none" strike="noStrike" cap="none" normalizeH="0" baseline="0" dirty="0">
                <a:ln>
                  <a:noFill/>
                </a:ln>
                <a:solidFill>
                  <a:srgbClr val="000000"/>
                </a:solidFill>
                <a:effectLst/>
                <a:latin typeface="Arial Narrow" panose="020B0606020202030204" pitchFamily="34" charset="0"/>
              </a:rPr>
              <a:t> - </a:t>
            </a:r>
            <a:r>
              <a:rPr kumimoji="0" lang="en-US" altLang="en-US" sz="1200" b="0" i="0" u="none" strike="noStrike" cap="none" normalizeH="0" baseline="0" dirty="0">
                <a:ln>
                  <a:noFill/>
                </a:ln>
                <a:solidFill>
                  <a:schemeClr val="tx1"/>
                </a:solidFill>
                <a:effectLst/>
                <a:latin typeface="Arial Narrow" panose="020B0606020202030204" pitchFamily="34" charset="0"/>
                <a:hlinkClick r:id="rId3"/>
              </a:rPr>
              <a:t>https://openbadges.org/get-started</a:t>
            </a:r>
            <a:endParaRPr kumimoji="0" lang="en-US" altLang="en-US" sz="10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
                <a:srgbClr val="000000"/>
              </a:buClr>
              <a:buSzTx/>
              <a:buFont typeface="Symbol" panose="05050102010706020507" pitchFamily="18" charset="2"/>
              <a:buChar char="·"/>
              <a:tabLst/>
            </a:pPr>
            <a:r>
              <a:rPr kumimoji="0" lang="en-US" altLang="en-US" sz="1200" b="0" i="0" u="none" strike="noStrike" cap="none" normalizeH="0" baseline="0" dirty="0">
                <a:ln>
                  <a:noFill/>
                </a:ln>
                <a:solidFill>
                  <a:srgbClr val="000000"/>
                </a:solidFill>
                <a:effectLst/>
                <a:latin typeface="Arial Narrow" panose="020B0606020202030204" pitchFamily="34" charset="0"/>
              </a:rPr>
              <a:t>eLearning Industry - </a:t>
            </a:r>
            <a:r>
              <a:rPr kumimoji="0" lang="en-US" altLang="en-US" sz="1200" b="0" i="0" u="none" strike="noStrike" cap="none" normalizeH="0" baseline="0" dirty="0">
                <a:ln>
                  <a:noFill/>
                </a:ln>
                <a:solidFill>
                  <a:schemeClr val="tx1"/>
                </a:solidFill>
                <a:effectLst/>
                <a:latin typeface="Arial Narrow" panose="020B0606020202030204" pitchFamily="34" charset="0"/>
                <a:hlinkClick r:id="rId4"/>
              </a:rPr>
              <a:t>https://elearningindustry.com/guideto-digital-badges-how-used</a:t>
            </a:r>
            <a:endParaRPr kumimoji="0" lang="en-US" altLang="en-US" sz="10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
                <a:srgbClr val="000000"/>
              </a:buClr>
              <a:buSzTx/>
              <a:buFont typeface="Symbol" panose="05050102010706020507" pitchFamily="18" charset="2"/>
              <a:buChar char="·"/>
              <a:tabLst/>
            </a:pPr>
            <a:r>
              <a:rPr kumimoji="0" lang="en-US" altLang="en-US" sz="1200" b="0" i="0" u="none" strike="noStrike" cap="none" normalizeH="0" baseline="0" dirty="0" err="1">
                <a:ln>
                  <a:noFill/>
                </a:ln>
                <a:solidFill>
                  <a:srgbClr val="000000"/>
                </a:solidFill>
                <a:effectLst/>
                <a:latin typeface="Arial Narrow" panose="020B0606020202030204" pitchFamily="34" charset="0"/>
              </a:rPr>
              <a:t>CanCred</a:t>
            </a:r>
            <a:r>
              <a:rPr kumimoji="0" lang="en-US" altLang="en-US" sz="1200" b="0" i="0" u="none" strike="noStrike" cap="none" normalizeH="0" baseline="0" dirty="0">
                <a:ln>
                  <a:noFill/>
                </a:ln>
                <a:solidFill>
                  <a:srgbClr val="000000"/>
                </a:solidFill>
                <a:effectLst/>
                <a:latin typeface="Arial Narrow" panose="020B0606020202030204" pitchFamily="34" charset="0"/>
              </a:rPr>
              <a:t> Factory - </a:t>
            </a:r>
            <a:r>
              <a:rPr kumimoji="0" lang="en-US" altLang="en-US" sz="1200" b="0" i="0" u="none" strike="noStrike" cap="none" normalizeH="0" baseline="0" dirty="0">
                <a:ln>
                  <a:noFill/>
                </a:ln>
                <a:solidFill>
                  <a:schemeClr val="tx1"/>
                </a:solidFill>
                <a:effectLst/>
                <a:latin typeface="Arial Narrow" panose="020B0606020202030204" pitchFamily="34" charset="0"/>
                <a:hlinkClick r:id="rId5"/>
              </a:rPr>
              <a:t>https://factory.cancred.ca/faq/#What%20are%20Open%20Badges</a:t>
            </a:r>
            <a:endParaRPr kumimoji="0" lang="en-US" altLang="en-US" sz="10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
                <a:srgbClr val="000000"/>
              </a:buClr>
              <a:buSzTx/>
              <a:buFont typeface="Symbol" panose="05050102010706020507" pitchFamily="18" charset="2"/>
              <a:buChar char="·"/>
              <a:tabLst/>
            </a:pPr>
            <a:r>
              <a:rPr kumimoji="0" lang="en-US" altLang="en-US" sz="1200" b="0" i="0" u="none" strike="noStrike" cap="none" normalizeH="0" baseline="0" dirty="0">
                <a:ln>
                  <a:noFill/>
                </a:ln>
                <a:solidFill>
                  <a:srgbClr val="000000"/>
                </a:solidFill>
                <a:effectLst/>
                <a:latin typeface="Arial Narrow" panose="020B0606020202030204" pitchFamily="34" charset="0"/>
              </a:rPr>
              <a:t>MacArthur Foundation - </a:t>
            </a:r>
            <a:r>
              <a:rPr kumimoji="0" lang="en-US" altLang="en-US" sz="1200" b="0" i="0" u="none" strike="noStrike" cap="none" normalizeH="0" baseline="0" dirty="0">
                <a:ln>
                  <a:noFill/>
                </a:ln>
                <a:solidFill>
                  <a:schemeClr val="tx1"/>
                </a:solidFill>
                <a:effectLst/>
                <a:latin typeface="Arial Narrow" panose="020B0606020202030204" pitchFamily="34" charset="0"/>
                <a:hlinkClick r:id="rId6"/>
              </a:rPr>
              <a:t>https://www.macfound.org/programs/digital-badges/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09964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76">
            <a:extLst>
              <a:ext uri="{FF2B5EF4-FFF2-40B4-BE49-F238E27FC236}">
                <a16:creationId xmlns:a16="http://schemas.microsoft.com/office/drawing/2014/main" id="{B0B6D792-203C-4405-94C1-206D3EA7AD8E}"/>
              </a:ext>
            </a:extLst>
          </p:cNvPr>
          <p:cNvPicPr>
            <a:picLocks noChangeAspect="1"/>
          </p:cNvPicPr>
          <p:nvPr/>
        </p:nvPicPr>
        <p:blipFill>
          <a:blip r:embed="rId2"/>
          <a:stretch>
            <a:fillRect/>
          </a:stretch>
        </p:blipFill>
        <p:spPr>
          <a:xfrm>
            <a:off x="6100436" y="21735"/>
            <a:ext cx="6085282" cy="6854927"/>
          </a:xfrm>
          <a:prstGeom prst="rect">
            <a:avLst/>
          </a:prstGeom>
        </p:spPr>
      </p:pic>
      <p:pic>
        <p:nvPicPr>
          <p:cNvPr id="3" name="Picture 2">
            <a:extLst>
              <a:ext uri="{FF2B5EF4-FFF2-40B4-BE49-F238E27FC236}">
                <a16:creationId xmlns:a16="http://schemas.microsoft.com/office/drawing/2014/main" id="{A17B516F-82EC-455B-B639-A0EF6C39315A}"/>
              </a:ext>
            </a:extLst>
          </p:cNvPr>
          <p:cNvPicPr>
            <a:picLocks noChangeAspect="1"/>
          </p:cNvPicPr>
          <p:nvPr/>
        </p:nvPicPr>
        <p:blipFill>
          <a:blip r:embed="rId2"/>
          <a:stretch>
            <a:fillRect/>
          </a:stretch>
        </p:blipFill>
        <p:spPr>
          <a:xfrm>
            <a:off x="-3223" y="12404"/>
            <a:ext cx="6085282" cy="6854927"/>
          </a:xfrm>
          <a:prstGeom prst="rect">
            <a:avLst/>
          </a:prstGeom>
        </p:spPr>
      </p:pic>
      <p:sp>
        <p:nvSpPr>
          <p:cNvPr id="4" name="Slide Number Placeholder 3">
            <a:extLst>
              <a:ext uri="{FF2B5EF4-FFF2-40B4-BE49-F238E27FC236}">
                <a16:creationId xmlns:a16="http://schemas.microsoft.com/office/drawing/2014/main" id="{696C9D9E-EA17-4C9C-97C9-11E4571F19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71C293-A7E9-407C-8E5F-99CC6A4BB97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4287A33B-5B56-43AB-9EEB-19220FAB9B28}"/>
              </a:ext>
            </a:extLst>
          </p:cNvPr>
          <p:cNvGrpSpPr/>
          <p:nvPr/>
        </p:nvGrpSpPr>
        <p:grpSpPr>
          <a:xfrm>
            <a:off x="5801446" y="162276"/>
            <a:ext cx="589110" cy="6550052"/>
            <a:chOff x="5801446" y="162276"/>
            <a:chExt cx="589110" cy="6550052"/>
          </a:xfrm>
        </p:grpSpPr>
        <p:grpSp>
          <p:nvGrpSpPr>
            <p:cNvPr id="8" name="Group 7">
              <a:extLst>
                <a:ext uri="{FF2B5EF4-FFF2-40B4-BE49-F238E27FC236}">
                  <a16:creationId xmlns:a16="http://schemas.microsoft.com/office/drawing/2014/main" id="{E7DFCB8B-7E0B-40FC-81E0-448AAB7A52B9}"/>
                </a:ext>
              </a:extLst>
            </p:cNvPr>
            <p:cNvGrpSpPr/>
            <p:nvPr/>
          </p:nvGrpSpPr>
          <p:grpSpPr>
            <a:xfrm>
              <a:off x="5801446" y="162276"/>
              <a:ext cx="589110" cy="149252"/>
              <a:chOff x="5801446" y="162276"/>
              <a:chExt cx="589110" cy="149252"/>
            </a:xfrm>
          </p:grpSpPr>
          <p:sp>
            <p:nvSpPr>
              <p:cNvPr id="5" name="Oval 4">
                <a:extLst>
                  <a:ext uri="{FF2B5EF4-FFF2-40B4-BE49-F238E27FC236}">
                    <a16:creationId xmlns:a16="http://schemas.microsoft.com/office/drawing/2014/main" id="{F1E9BD77-816D-4750-9498-AEC7F0212E5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85ED04E5-B17D-4EFC-AEAE-95EDBD14770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Equals 6">
                <a:extLst>
                  <a:ext uri="{FF2B5EF4-FFF2-40B4-BE49-F238E27FC236}">
                    <a16:creationId xmlns:a16="http://schemas.microsoft.com/office/drawing/2014/main" id="{7A6E4B4E-4E51-42CA-9340-8F05AEBF4C7D}"/>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988C4969-2325-4F73-8448-46FC36751A4C}"/>
                </a:ext>
              </a:extLst>
            </p:cNvPr>
            <p:cNvGrpSpPr/>
            <p:nvPr/>
          </p:nvGrpSpPr>
          <p:grpSpPr>
            <a:xfrm>
              <a:off x="5801446" y="619476"/>
              <a:ext cx="589110" cy="149252"/>
              <a:chOff x="5801446" y="162276"/>
              <a:chExt cx="589110" cy="149252"/>
            </a:xfrm>
          </p:grpSpPr>
          <p:sp>
            <p:nvSpPr>
              <p:cNvPr id="10" name="Oval 9">
                <a:extLst>
                  <a:ext uri="{FF2B5EF4-FFF2-40B4-BE49-F238E27FC236}">
                    <a16:creationId xmlns:a16="http://schemas.microsoft.com/office/drawing/2014/main" id="{C50F7A81-1884-4EB8-9F68-00B153C8ED9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A84084AC-F3DF-42F8-8E49-5DD8D38776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Equals 11">
                <a:extLst>
                  <a:ext uri="{FF2B5EF4-FFF2-40B4-BE49-F238E27FC236}">
                    <a16:creationId xmlns:a16="http://schemas.microsoft.com/office/drawing/2014/main" id="{C006C901-7CFF-4C30-B437-BDC40E848078}"/>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D43E2B25-21BF-4583-932B-B12B73C7DEFC}"/>
                </a:ext>
              </a:extLst>
            </p:cNvPr>
            <p:cNvGrpSpPr/>
            <p:nvPr/>
          </p:nvGrpSpPr>
          <p:grpSpPr>
            <a:xfrm>
              <a:off x="5801446" y="1076676"/>
              <a:ext cx="589110" cy="149252"/>
              <a:chOff x="5801446" y="162276"/>
              <a:chExt cx="589110" cy="149252"/>
            </a:xfrm>
          </p:grpSpPr>
          <p:sp>
            <p:nvSpPr>
              <p:cNvPr id="14" name="Oval 13">
                <a:extLst>
                  <a:ext uri="{FF2B5EF4-FFF2-40B4-BE49-F238E27FC236}">
                    <a16:creationId xmlns:a16="http://schemas.microsoft.com/office/drawing/2014/main" id="{3342B180-3F5F-460A-9FFA-B48F9194B7F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CEEF60CC-FD9F-4576-94BE-9B4155DA31D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Equals 15">
                <a:extLst>
                  <a:ext uri="{FF2B5EF4-FFF2-40B4-BE49-F238E27FC236}">
                    <a16:creationId xmlns:a16="http://schemas.microsoft.com/office/drawing/2014/main" id="{2974E7EB-F63E-45CA-B347-2FC8F7B4224C}"/>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9AECA027-C315-4A52-BB39-DFA7C6119A5F}"/>
                </a:ext>
              </a:extLst>
            </p:cNvPr>
            <p:cNvGrpSpPr/>
            <p:nvPr/>
          </p:nvGrpSpPr>
          <p:grpSpPr>
            <a:xfrm>
              <a:off x="5801446" y="1533876"/>
              <a:ext cx="589110" cy="149252"/>
              <a:chOff x="5801446" y="162276"/>
              <a:chExt cx="589110" cy="149252"/>
            </a:xfrm>
          </p:grpSpPr>
          <p:sp>
            <p:nvSpPr>
              <p:cNvPr id="18" name="Oval 17">
                <a:extLst>
                  <a:ext uri="{FF2B5EF4-FFF2-40B4-BE49-F238E27FC236}">
                    <a16:creationId xmlns:a16="http://schemas.microsoft.com/office/drawing/2014/main" id="{7C91053B-82D6-4BDD-A0B5-43FA60303327}"/>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D5B78E8-5172-410A-80AD-39F64C5D24AB}"/>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Equals 19">
                <a:extLst>
                  <a:ext uri="{FF2B5EF4-FFF2-40B4-BE49-F238E27FC236}">
                    <a16:creationId xmlns:a16="http://schemas.microsoft.com/office/drawing/2014/main" id="{4B5A3D7E-6D06-4345-9092-4F8A679AFD4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1" name="Group 20">
              <a:extLst>
                <a:ext uri="{FF2B5EF4-FFF2-40B4-BE49-F238E27FC236}">
                  <a16:creationId xmlns:a16="http://schemas.microsoft.com/office/drawing/2014/main" id="{C1284462-0FBC-4623-8B63-0A74037FEBB0}"/>
                </a:ext>
              </a:extLst>
            </p:cNvPr>
            <p:cNvGrpSpPr/>
            <p:nvPr/>
          </p:nvGrpSpPr>
          <p:grpSpPr>
            <a:xfrm>
              <a:off x="5801446" y="1991076"/>
              <a:ext cx="589110" cy="149252"/>
              <a:chOff x="5801446" y="162276"/>
              <a:chExt cx="589110" cy="149252"/>
            </a:xfrm>
          </p:grpSpPr>
          <p:sp>
            <p:nvSpPr>
              <p:cNvPr id="22" name="Oval 21">
                <a:extLst>
                  <a:ext uri="{FF2B5EF4-FFF2-40B4-BE49-F238E27FC236}">
                    <a16:creationId xmlns:a16="http://schemas.microsoft.com/office/drawing/2014/main" id="{B9B5B5AF-5903-43CC-9E7C-D753E4C67FF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2C8A6F5F-34E2-4EF6-95A4-C5100F2F20F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Equals 23">
                <a:extLst>
                  <a:ext uri="{FF2B5EF4-FFF2-40B4-BE49-F238E27FC236}">
                    <a16:creationId xmlns:a16="http://schemas.microsoft.com/office/drawing/2014/main" id="{59FBF61D-21FE-4BA7-94F6-89CEEC2B24B2}"/>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47879634-B96E-4D76-9058-38631BBA31FE}"/>
                </a:ext>
              </a:extLst>
            </p:cNvPr>
            <p:cNvGrpSpPr/>
            <p:nvPr/>
          </p:nvGrpSpPr>
          <p:grpSpPr>
            <a:xfrm>
              <a:off x="5801446" y="2448276"/>
              <a:ext cx="589110" cy="149252"/>
              <a:chOff x="5801446" y="162276"/>
              <a:chExt cx="589110" cy="149252"/>
            </a:xfrm>
          </p:grpSpPr>
          <p:sp>
            <p:nvSpPr>
              <p:cNvPr id="26" name="Oval 25">
                <a:extLst>
                  <a:ext uri="{FF2B5EF4-FFF2-40B4-BE49-F238E27FC236}">
                    <a16:creationId xmlns:a16="http://schemas.microsoft.com/office/drawing/2014/main" id="{86F94DAD-8390-4A32-B5A2-7C8316C2F0E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C86F0EE2-D661-4E3D-B1BA-7AECC3F99C85}"/>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Equals 27">
                <a:extLst>
                  <a:ext uri="{FF2B5EF4-FFF2-40B4-BE49-F238E27FC236}">
                    <a16:creationId xmlns:a16="http://schemas.microsoft.com/office/drawing/2014/main" id="{BC71E4E5-51B9-409D-A621-18523047CB6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9" name="Group 28">
              <a:extLst>
                <a:ext uri="{FF2B5EF4-FFF2-40B4-BE49-F238E27FC236}">
                  <a16:creationId xmlns:a16="http://schemas.microsoft.com/office/drawing/2014/main" id="{889CCA48-217A-415E-B755-5B3FB14F5592}"/>
                </a:ext>
              </a:extLst>
            </p:cNvPr>
            <p:cNvGrpSpPr/>
            <p:nvPr/>
          </p:nvGrpSpPr>
          <p:grpSpPr>
            <a:xfrm>
              <a:off x="5801446" y="2905476"/>
              <a:ext cx="589110" cy="149252"/>
              <a:chOff x="5801446" y="162276"/>
              <a:chExt cx="589110" cy="149252"/>
            </a:xfrm>
          </p:grpSpPr>
          <p:sp>
            <p:nvSpPr>
              <p:cNvPr id="30" name="Oval 29">
                <a:extLst>
                  <a:ext uri="{FF2B5EF4-FFF2-40B4-BE49-F238E27FC236}">
                    <a16:creationId xmlns:a16="http://schemas.microsoft.com/office/drawing/2014/main" id="{BB6FB66C-4234-43B1-B654-67C891B89A9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BB4B771C-82F6-46E3-AFAD-7DFC893D831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Equals 31">
                <a:extLst>
                  <a:ext uri="{FF2B5EF4-FFF2-40B4-BE49-F238E27FC236}">
                    <a16:creationId xmlns:a16="http://schemas.microsoft.com/office/drawing/2014/main" id="{51B32C43-5033-4D20-98BC-DB35298BCDA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3" name="Group 32">
              <a:extLst>
                <a:ext uri="{FF2B5EF4-FFF2-40B4-BE49-F238E27FC236}">
                  <a16:creationId xmlns:a16="http://schemas.microsoft.com/office/drawing/2014/main" id="{51EEAD22-66F0-4EE8-B48E-4382ECB19AA7}"/>
                </a:ext>
              </a:extLst>
            </p:cNvPr>
            <p:cNvGrpSpPr/>
            <p:nvPr/>
          </p:nvGrpSpPr>
          <p:grpSpPr>
            <a:xfrm>
              <a:off x="5801446" y="3362676"/>
              <a:ext cx="589110" cy="149252"/>
              <a:chOff x="5801446" y="162276"/>
              <a:chExt cx="589110" cy="149252"/>
            </a:xfrm>
          </p:grpSpPr>
          <p:sp>
            <p:nvSpPr>
              <p:cNvPr id="34" name="Oval 33">
                <a:extLst>
                  <a:ext uri="{FF2B5EF4-FFF2-40B4-BE49-F238E27FC236}">
                    <a16:creationId xmlns:a16="http://schemas.microsoft.com/office/drawing/2014/main" id="{78637244-3D62-4728-92B4-CFFEA4CB098E}"/>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FDB6AA16-9D5F-4E7C-94EB-155DAB12940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Equals 35">
                <a:extLst>
                  <a:ext uri="{FF2B5EF4-FFF2-40B4-BE49-F238E27FC236}">
                    <a16:creationId xmlns:a16="http://schemas.microsoft.com/office/drawing/2014/main" id="{1030F5C7-2A67-4577-B346-0FF5347C67F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7" name="Group 36">
              <a:extLst>
                <a:ext uri="{FF2B5EF4-FFF2-40B4-BE49-F238E27FC236}">
                  <a16:creationId xmlns:a16="http://schemas.microsoft.com/office/drawing/2014/main" id="{402E035F-4C03-41FE-960D-2DB4DDDCFE6D}"/>
                </a:ext>
              </a:extLst>
            </p:cNvPr>
            <p:cNvGrpSpPr/>
            <p:nvPr/>
          </p:nvGrpSpPr>
          <p:grpSpPr>
            <a:xfrm>
              <a:off x="5801446" y="3819876"/>
              <a:ext cx="589110" cy="149252"/>
              <a:chOff x="5801446" y="162276"/>
              <a:chExt cx="589110" cy="149252"/>
            </a:xfrm>
          </p:grpSpPr>
          <p:sp>
            <p:nvSpPr>
              <p:cNvPr id="38" name="Oval 37">
                <a:extLst>
                  <a:ext uri="{FF2B5EF4-FFF2-40B4-BE49-F238E27FC236}">
                    <a16:creationId xmlns:a16="http://schemas.microsoft.com/office/drawing/2014/main" id="{CC79A6CF-17E3-45C7-AA0D-EB1AADBEBFE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F4927DFF-416F-4F73-A524-FEEC3553BB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Equals 39">
                <a:extLst>
                  <a:ext uri="{FF2B5EF4-FFF2-40B4-BE49-F238E27FC236}">
                    <a16:creationId xmlns:a16="http://schemas.microsoft.com/office/drawing/2014/main" id="{69325E82-420A-4FA9-8169-1FEF74BF0F4B}"/>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1" name="Group 40">
              <a:extLst>
                <a:ext uri="{FF2B5EF4-FFF2-40B4-BE49-F238E27FC236}">
                  <a16:creationId xmlns:a16="http://schemas.microsoft.com/office/drawing/2014/main" id="{2586C658-1EE4-4412-BE74-BC841276624B}"/>
                </a:ext>
              </a:extLst>
            </p:cNvPr>
            <p:cNvGrpSpPr/>
            <p:nvPr/>
          </p:nvGrpSpPr>
          <p:grpSpPr>
            <a:xfrm>
              <a:off x="5801446" y="4277076"/>
              <a:ext cx="589110" cy="149252"/>
              <a:chOff x="5801446" y="162276"/>
              <a:chExt cx="589110" cy="149252"/>
            </a:xfrm>
          </p:grpSpPr>
          <p:sp>
            <p:nvSpPr>
              <p:cNvPr id="42" name="Oval 41">
                <a:extLst>
                  <a:ext uri="{FF2B5EF4-FFF2-40B4-BE49-F238E27FC236}">
                    <a16:creationId xmlns:a16="http://schemas.microsoft.com/office/drawing/2014/main" id="{7846AA1E-7E27-4A08-B332-6120F1FE5700}"/>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a:extLst>
                  <a:ext uri="{FF2B5EF4-FFF2-40B4-BE49-F238E27FC236}">
                    <a16:creationId xmlns:a16="http://schemas.microsoft.com/office/drawing/2014/main" id="{BA7D4AAD-D41E-4AE0-9E54-572FA7B14717}"/>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Equals 43">
                <a:extLst>
                  <a:ext uri="{FF2B5EF4-FFF2-40B4-BE49-F238E27FC236}">
                    <a16:creationId xmlns:a16="http://schemas.microsoft.com/office/drawing/2014/main" id="{FC515415-2744-4FEB-B57F-8DEA66F4339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5" name="Group 44">
              <a:extLst>
                <a:ext uri="{FF2B5EF4-FFF2-40B4-BE49-F238E27FC236}">
                  <a16:creationId xmlns:a16="http://schemas.microsoft.com/office/drawing/2014/main" id="{3865C19F-FCC9-4AE6-B623-458C7D1150A8}"/>
                </a:ext>
              </a:extLst>
            </p:cNvPr>
            <p:cNvGrpSpPr/>
            <p:nvPr/>
          </p:nvGrpSpPr>
          <p:grpSpPr>
            <a:xfrm>
              <a:off x="5801446" y="4734276"/>
              <a:ext cx="589110" cy="149252"/>
              <a:chOff x="5801446" y="162276"/>
              <a:chExt cx="589110" cy="149252"/>
            </a:xfrm>
          </p:grpSpPr>
          <p:sp>
            <p:nvSpPr>
              <p:cNvPr id="46" name="Oval 45">
                <a:extLst>
                  <a:ext uri="{FF2B5EF4-FFF2-40B4-BE49-F238E27FC236}">
                    <a16:creationId xmlns:a16="http://schemas.microsoft.com/office/drawing/2014/main" id="{610A9734-043E-49C8-BDDB-96A0B7110B43}"/>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9FFD026B-ABAC-4C25-950E-F65EEECA5C0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Equals 47">
                <a:extLst>
                  <a:ext uri="{FF2B5EF4-FFF2-40B4-BE49-F238E27FC236}">
                    <a16:creationId xmlns:a16="http://schemas.microsoft.com/office/drawing/2014/main" id="{073B3345-8293-449E-BFB1-52E3C46831C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9" name="Group 48">
              <a:extLst>
                <a:ext uri="{FF2B5EF4-FFF2-40B4-BE49-F238E27FC236}">
                  <a16:creationId xmlns:a16="http://schemas.microsoft.com/office/drawing/2014/main" id="{F3ACE9BD-20C3-49ED-90B2-B2A9849988E7}"/>
                </a:ext>
              </a:extLst>
            </p:cNvPr>
            <p:cNvGrpSpPr/>
            <p:nvPr/>
          </p:nvGrpSpPr>
          <p:grpSpPr>
            <a:xfrm>
              <a:off x="5801446" y="5191476"/>
              <a:ext cx="589110" cy="149252"/>
              <a:chOff x="5801446" y="162276"/>
              <a:chExt cx="589110" cy="149252"/>
            </a:xfrm>
          </p:grpSpPr>
          <p:sp>
            <p:nvSpPr>
              <p:cNvPr id="50" name="Oval 49">
                <a:extLst>
                  <a:ext uri="{FF2B5EF4-FFF2-40B4-BE49-F238E27FC236}">
                    <a16:creationId xmlns:a16="http://schemas.microsoft.com/office/drawing/2014/main" id="{7ED317B3-5E4C-427C-870B-C9D399E8D07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AE2AA2EE-04D2-4445-A143-98EEF4553AF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Equals 51">
                <a:extLst>
                  <a:ext uri="{FF2B5EF4-FFF2-40B4-BE49-F238E27FC236}">
                    <a16:creationId xmlns:a16="http://schemas.microsoft.com/office/drawing/2014/main" id="{B6DA135B-B87D-42BC-A095-B3ADCF133029}"/>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08B34262-9E38-42F4-9369-A858AE9B2DFC}"/>
                </a:ext>
              </a:extLst>
            </p:cNvPr>
            <p:cNvGrpSpPr/>
            <p:nvPr/>
          </p:nvGrpSpPr>
          <p:grpSpPr>
            <a:xfrm>
              <a:off x="5801446" y="5648676"/>
              <a:ext cx="589110" cy="149252"/>
              <a:chOff x="5801446" y="162276"/>
              <a:chExt cx="589110" cy="149252"/>
            </a:xfrm>
          </p:grpSpPr>
          <p:sp>
            <p:nvSpPr>
              <p:cNvPr id="54" name="Oval 53">
                <a:extLst>
                  <a:ext uri="{FF2B5EF4-FFF2-40B4-BE49-F238E27FC236}">
                    <a16:creationId xmlns:a16="http://schemas.microsoft.com/office/drawing/2014/main" id="{3540673A-D5D4-42F2-A123-2C65554FE35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3941B9F6-AD8B-47D9-895A-8612F1EB1C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Equals 55">
                <a:extLst>
                  <a:ext uri="{FF2B5EF4-FFF2-40B4-BE49-F238E27FC236}">
                    <a16:creationId xmlns:a16="http://schemas.microsoft.com/office/drawing/2014/main" id="{8C60F8F8-C6F0-40CC-B9C6-87BA8A2C60C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09BDC3C0-5F48-4B9A-9530-07EB4B08C942}"/>
                </a:ext>
              </a:extLst>
            </p:cNvPr>
            <p:cNvGrpSpPr/>
            <p:nvPr/>
          </p:nvGrpSpPr>
          <p:grpSpPr>
            <a:xfrm>
              <a:off x="5801446" y="6105876"/>
              <a:ext cx="589110" cy="149252"/>
              <a:chOff x="5801446" y="162276"/>
              <a:chExt cx="589110" cy="149252"/>
            </a:xfrm>
          </p:grpSpPr>
          <p:sp>
            <p:nvSpPr>
              <p:cNvPr id="58" name="Oval 57">
                <a:extLst>
                  <a:ext uri="{FF2B5EF4-FFF2-40B4-BE49-F238E27FC236}">
                    <a16:creationId xmlns:a16="http://schemas.microsoft.com/office/drawing/2014/main" id="{3D04383E-845B-4ECB-8071-7DD083F0A59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78658B97-4C09-496E-9B04-D0A9C6C667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Equals 59">
                <a:extLst>
                  <a:ext uri="{FF2B5EF4-FFF2-40B4-BE49-F238E27FC236}">
                    <a16:creationId xmlns:a16="http://schemas.microsoft.com/office/drawing/2014/main" id="{1B0BEA9F-1A0B-488C-8F6D-2D428E066E66}"/>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1" name="Group 60">
              <a:extLst>
                <a:ext uri="{FF2B5EF4-FFF2-40B4-BE49-F238E27FC236}">
                  <a16:creationId xmlns:a16="http://schemas.microsoft.com/office/drawing/2014/main" id="{DE839CC6-FAAD-495F-9ECD-B5409FB94216}"/>
                </a:ext>
              </a:extLst>
            </p:cNvPr>
            <p:cNvGrpSpPr/>
            <p:nvPr/>
          </p:nvGrpSpPr>
          <p:grpSpPr>
            <a:xfrm>
              <a:off x="5801446" y="6563076"/>
              <a:ext cx="589110" cy="149252"/>
              <a:chOff x="5801446" y="162276"/>
              <a:chExt cx="589110" cy="149252"/>
            </a:xfrm>
          </p:grpSpPr>
          <p:sp>
            <p:nvSpPr>
              <p:cNvPr id="62" name="Oval 61">
                <a:extLst>
                  <a:ext uri="{FF2B5EF4-FFF2-40B4-BE49-F238E27FC236}">
                    <a16:creationId xmlns:a16="http://schemas.microsoft.com/office/drawing/2014/main" id="{1E5CCC73-63BD-48D8-A231-73159B01E10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F9D754FD-6FDC-4889-88B5-386CFE9C91D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Equals 63">
                <a:extLst>
                  <a:ext uri="{FF2B5EF4-FFF2-40B4-BE49-F238E27FC236}">
                    <a16:creationId xmlns:a16="http://schemas.microsoft.com/office/drawing/2014/main" id="{A1DCF708-41DB-4DC0-BF73-C9BD6BB4325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66" name="TextBox 65">
            <a:extLst>
              <a:ext uri="{FF2B5EF4-FFF2-40B4-BE49-F238E27FC236}">
                <a16:creationId xmlns:a16="http://schemas.microsoft.com/office/drawing/2014/main" id="{749939B9-50AD-4090-969E-1EE819BBA9ED}"/>
              </a:ext>
            </a:extLst>
          </p:cNvPr>
          <p:cNvSpPr txBox="1"/>
          <p:nvPr/>
        </p:nvSpPr>
        <p:spPr>
          <a:xfrm>
            <a:off x="-119856" y="116272"/>
            <a:ext cx="5897373" cy="1200329"/>
          </a:xfrm>
          <a:prstGeom prst="rect">
            <a:avLst/>
          </a:prstGeom>
          <a:noFill/>
        </p:spPr>
        <p:txBody>
          <a:bodyPr wrap="square" rtlCol="0">
            <a:spAutoFit/>
          </a:bodyPr>
          <a:lstStyle/>
          <a:p>
            <a:pPr algn="ctr">
              <a:defRPr/>
            </a:pPr>
            <a:r>
              <a:rPr lang="en-CA" sz="2400" b="1" dirty="0">
                <a:effectLst/>
                <a:latin typeface="Arial Narrow" panose="020B0606020202030204" pitchFamily="34" charset="0"/>
                <a:ea typeface="Calibri" panose="020F0502020204030204" pitchFamily="34" charset="0"/>
                <a:cs typeface="Cambria Math" panose="02040503050406030204" pitchFamily="18" charset="0"/>
              </a:rPr>
              <a:t>𝐖𝐡𝐚𝐭</a:t>
            </a:r>
            <a:r>
              <a:rPr lang="en-CA" sz="2400" b="1" dirty="0">
                <a:effectLst/>
                <a:latin typeface="Arial Narrow" panose="020B0606020202030204" pitchFamily="34" charset="0"/>
                <a:ea typeface="Calibri" panose="020F0502020204030204" pitchFamily="34" charset="0"/>
              </a:rPr>
              <a:t> </a:t>
            </a:r>
            <a:r>
              <a:rPr lang="en-CA" sz="2400" b="1" dirty="0">
                <a:effectLst/>
                <a:latin typeface="Arial Narrow" panose="020B0606020202030204" pitchFamily="34" charset="0"/>
                <a:ea typeface="Calibri" panose="020F0502020204030204" pitchFamily="34" charset="0"/>
                <a:cs typeface="Cambria Math" panose="02040503050406030204" pitchFamily="18" charset="0"/>
              </a:rPr>
              <a:t>𝐢𝐬</a:t>
            </a:r>
            <a:r>
              <a:rPr lang="en-CA" sz="2400" b="1" dirty="0">
                <a:effectLst/>
                <a:latin typeface="Arial Narrow" panose="020B0606020202030204" pitchFamily="34" charset="0"/>
                <a:ea typeface="Calibri" panose="020F0502020204030204" pitchFamily="34" charset="0"/>
              </a:rPr>
              <a:t> </a:t>
            </a:r>
            <a:r>
              <a:rPr lang="en-CA" sz="2400" b="1" dirty="0">
                <a:effectLst/>
                <a:latin typeface="Arial Narrow" panose="020B0606020202030204" pitchFamily="34" charset="0"/>
                <a:ea typeface="Calibri" panose="020F0502020204030204" pitchFamily="34" charset="0"/>
                <a:cs typeface="Cambria Math" panose="02040503050406030204" pitchFamily="18" charset="0"/>
              </a:rPr>
              <a:t>𝐌𝐢𝐜𝐫𝐨</a:t>
            </a:r>
            <a:r>
              <a:rPr lang="en-CA" sz="2400" b="1" dirty="0">
                <a:effectLst/>
                <a:latin typeface="Arial Narrow" panose="020B0606020202030204" pitchFamily="34" charset="0"/>
                <a:ea typeface="Calibri" panose="020F0502020204030204" pitchFamily="34" charset="0"/>
              </a:rPr>
              <a:t>-</a:t>
            </a:r>
            <a:r>
              <a:rPr lang="en-CA" sz="2400" b="1" dirty="0">
                <a:effectLst/>
                <a:latin typeface="Arial Narrow" panose="020B0606020202030204" pitchFamily="34" charset="0"/>
                <a:ea typeface="Calibri" panose="020F0502020204030204" pitchFamily="34" charset="0"/>
                <a:cs typeface="Cambria Math" panose="02040503050406030204" pitchFamily="18" charset="0"/>
              </a:rPr>
              <a:t>𝐥𝐞𝐚𝐫𝐧𝐢𝐧𝐠</a:t>
            </a:r>
            <a:r>
              <a:rPr lang="en-CA" sz="2400" b="1" dirty="0">
                <a:effectLst/>
                <a:latin typeface="Arial Narrow" panose="020B0606020202030204" pitchFamily="34" charset="0"/>
                <a:ea typeface="Calibri" panose="020F0502020204030204" pitchFamily="34" charset="0"/>
              </a:rPr>
              <a:t> </a:t>
            </a:r>
            <a:r>
              <a:rPr lang="en-CA" sz="2400" b="1" dirty="0">
                <a:effectLst/>
                <a:latin typeface="Arial Narrow" panose="020B0606020202030204" pitchFamily="34" charset="0"/>
                <a:ea typeface="Calibri" panose="020F0502020204030204" pitchFamily="34" charset="0"/>
                <a:cs typeface="Cambria Math" panose="02040503050406030204" pitchFamily="18" charset="0"/>
              </a:rPr>
              <a:t>𝐄𝐦𝐩𝐥𝐨𝐲𝐦𝐞𝐧𝐭</a:t>
            </a:r>
            <a:r>
              <a:rPr lang="en-CA" sz="2400" b="1" dirty="0">
                <a:effectLst/>
                <a:latin typeface="Arial Narrow" panose="020B0606020202030204" pitchFamily="34" charset="0"/>
                <a:ea typeface="Calibri" panose="020F0502020204030204" pitchFamily="34" charset="0"/>
              </a:rPr>
              <a:t> </a:t>
            </a:r>
            <a:r>
              <a:rPr lang="en-CA" sz="2400" b="1" dirty="0">
                <a:effectLst/>
                <a:latin typeface="Arial Narrow" panose="020B0606020202030204" pitchFamily="34" charset="0"/>
                <a:ea typeface="Calibri" panose="020F0502020204030204" pitchFamily="34" charset="0"/>
                <a:cs typeface="Cambria Math" panose="02040503050406030204" pitchFamily="18" charset="0"/>
              </a:rPr>
              <a:t>𝐗𝐜𝐡𝐚𝐧𝐠𝐞</a:t>
            </a:r>
            <a:r>
              <a:rPr lang="en-CA" sz="2400" b="1" dirty="0">
                <a:effectLst/>
                <a:latin typeface="Arial Narrow" panose="020B0606020202030204" pitchFamily="34" charset="0"/>
                <a:ea typeface="Calibri" panose="020F0502020204030204" pitchFamily="34" charset="0"/>
              </a:rPr>
              <a:t>© (</a:t>
            </a:r>
            <a:r>
              <a:rPr lang="en-CA" sz="2400" b="1" dirty="0">
                <a:effectLst/>
                <a:latin typeface="Arial Narrow" panose="020B0606020202030204" pitchFamily="34" charset="0"/>
                <a:ea typeface="Calibri" panose="020F0502020204030204" pitchFamily="34" charset="0"/>
                <a:cs typeface="Cambria Math" panose="02040503050406030204" pitchFamily="18" charset="0"/>
              </a:rPr>
              <a:t>𝐌𝐄𝐗</a:t>
            </a:r>
            <a:r>
              <a:rPr lang="en-CA" sz="2400" b="1" dirty="0">
                <a:effectLst/>
                <a:latin typeface="Arial Narrow" panose="020B0606020202030204" pitchFamily="34" charset="0"/>
                <a:ea typeface="Calibri" panose="020F0502020204030204" pitchFamily="34" charset="0"/>
              </a:rPr>
              <a:t>)?</a:t>
            </a:r>
            <a:endParaRPr lang="en-CA" sz="2400" dirty="0">
              <a:effectLst/>
              <a:latin typeface="Arial Narrow" panose="020B0606020202030204" pitchFamily="34" charset="0"/>
              <a:ea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30374B"/>
              </a:solidFill>
              <a:effectLst/>
              <a:uLnTx/>
              <a:uFillTx/>
              <a:latin typeface="Arial Narrow" panose="020B060602020203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423D04F3-FF70-4856-9DC0-FCA50D65554F}"/>
              </a:ext>
            </a:extLst>
          </p:cNvPr>
          <p:cNvSpPr txBox="1"/>
          <p:nvPr/>
        </p:nvSpPr>
        <p:spPr>
          <a:xfrm>
            <a:off x="152399" y="928650"/>
            <a:ext cx="5537425" cy="5819542"/>
          </a:xfrm>
          <a:prstGeom prst="rect">
            <a:avLst/>
          </a:prstGeom>
          <a:noFill/>
        </p:spPr>
        <p:txBody>
          <a:bodyPr wrap="square">
            <a:spAutoFit/>
          </a:bodyPr>
          <a:lstStyle/>
          <a:p>
            <a:pPr marL="0" marR="0" algn="just">
              <a:lnSpc>
                <a:spcPts val="2160"/>
              </a:lnSpc>
              <a:spcBef>
                <a:spcPts val="300"/>
              </a:spcBef>
              <a:spcAft>
                <a:spcPts val="300"/>
              </a:spcAft>
              <a:tabLst>
                <a:tab pos="6457950" algn="l"/>
              </a:tabLst>
            </a:pPr>
            <a:r>
              <a:rPr lang="en-CA" dirty="0">
                <a:effectLst/>
                <a:latin typeface="Arial" panose="020B0604020202020204" pitchFamily="34" charset="0"/>
                <a:ea typeface="Calibri" panose="020F0502020204030204" pitchFamily="34" charset="0"/>
                <a:cs typeface="Arial" panose="020B0604020202020204" pitchFamily="34" charset="0"/>
              </a:rPr>
              <a:t>Changes in the employment market have exposed a vacuum that exists in the job market and training environment. This is mainly due to the COVID-19 pandemic Some of those gaps are:</a:t>
            </a:r>
          </a:p>
          <a:p>
            <a:pPr marL="342900" marR="0" lvl="0" indent="-342900" algn="just">
              <a:lnSpc>
                <a:spcPts val="2160"/>
              </a:lnSpc>
              <a:spcBef>
                <a:spcPts val="300"/>
              </a:spcBef>
              <a:spcAft>
                <a:spcPts val="300"/>
              </a:spcAft>
              <a:buFont typeface="+mj-lt"/>
              <a:buAutoNum type="arabicPeriod"/>
            </a:pPr>
            <a:r>
              <a:rPr lang="en-CA" dirty="0">
                <a:effectLst/>
                <a:latin typeface="Arial" panose="020B0604020202020204" pitchFamily="34" charset="0"/>
                <a:ea typeface="Calibri" panose="020F0502020204030204" pitchFamily="34" charset="0"/>
                <a:cs typeface="Arial" panose="020B0604020202020204" pitchFamily="34" charset="0"/>
              </a:rPr>
              <a:t>Employees who are working from home are having challenges documented separately.</a:t>
            </a:r>
          </a:p>
          <a:p>
            <a:pPr marL="342900" marR="0" lvl="0" indent="-342900" algn="just">
              <a:lnSpc>
                <a:spcPts val="2160"/>
              </a:lnSpc>
              <a:spcBef>
                <a:spcPts val="300"/>
              </a:spcBef>
              <a:spcAft>
                <a:spcPts val="300"/>
              </a:spcAft>
              <a:buFont typeface="+mj-lt"/>
              <a:buAutoNum type="arabicPeriod"/>
            </a:pPr>
            <a:r>
              <a:rPr lang="en-CA" dirty="0">
                <a:effectLst/>
                <a:latin typeface="Arial" panose="020B0604020202020204" pitchFamily="34" charset="0"/>
                <a:ea typeface="Calibri" panose="020F0502020204030204" pitchFamily="34" charset="0"/>
                <a:cs typeface="Arial" panose="020B0604020202020204" pitchFamily="34" charset="0"/>
              </a:rPr>
              <a:t>Employers need employees who have specific skills and training and hence there are targeted vacancies.</a:t>
            </a:r>
          </a:p>
          <a:p>
            <a:pPr marL="342900" marR="0" lvl="0" indent="-342900" algn="just">
              <a:lnSpc>
                <a:spcPts val="2160"/>
              </a:lnSpc>
              <a:spcBef>
                <a:spcPts val="300"/>
              </a:spcBef>
              <a:spcAft>
                <a:spcPts val="300"/>
              </a:spcAft>
              <a:buFont typeface="+mj-lt"/>
              <a:buAutoNum type="arabicPeriod"/>
            </a:pPr>
            <a:r>
              <a:rPr lang="en-CA" dirty="0">
                <a:effectLst/>
                <a:latin typeface="Arial" panose="020B0604020202020204" pitchFamily="34" charset="0"/>
                <a:ea typeface="Calibri" panose="020F0502020204030204" pitchFamily="34" charset="0"/>
                <a:cs typeface="Arial" panose="020B0604020202020204" pitchFamily="34" charset="0"/>
              </a:rPr>
              <a:t>Many employees have been laid off for various reasons and in order to get back to the work force, employers are demanding upskills and additional training.</a:t>
            </a:r>
          </a:p>
          <a:p>
            <a:pPr marL="342900" marR="0" lvl="0" indent="-342900" algn="just">
              <a:lnSpc>
                <a:spcPts val="2160"/>
              </a:lnSpc>
              <a:spcBef>
                <a:spcPts val="300"/>
              </a:spcBef>
              <a:spcAft>
                <a:spcPts val="300"/>
              </a:spcAft>
              <a:buFont typeface="+mj-lt"/>
              <a:buAutoNum type="arabicPeriod"/>
            </a:pPr>
            <a:r>
              <a:rPr lang="en-CA" dirty="0">
                <a:effectLst/>
                <a:latin typeface="Arial" panose="020B0604020202020204" pitchFamily="34" charset="0"/>
                <a:ea typeface="Calibri" panose="020F0502020204030204" pitchFamily="34" charset="0"/>
                <a:cs typeface="Arial" panose="020B0604020202020204" pitchFamily="34" charset="0"/>
              </a:rPr>
              <a:t>Unemployment, underemployment, and under-training constantly affect the unemployment rate in Canada.</a:t>
            </a:r>
          </a:p>
          <a:p>
            <a:pPr marL="342900" marR="0" lvl="0" indent="-342900" algn="just">
              <a:lnSpc>
                <a:spcPts val="2160"/>
              </a:lnSpc>
              <a:spcBef>
                <a:spcPts val="300"/>
              </a:spcBef>
              <a:spcAft>
                <a:spcPts val="300"/>
              </a:spcAft>
              <a:buFont typeface="+mj-lt"/>
              <a:buAutoNum type="arabicPeriod"/>
            </a:pPr>
            <a:r>
              <a:rPr lang="en-CA" dirty="0">
                <a:effectLst/>
                <a:latin typeface="Arial" panose="020B0604020202020204" pitchFamily="34" charset="0"/>
                <a:ea typeface="Calibri" panose="020F0502020204030204" pitchFamily="34" charset="0"/>
                <a:cs typeface="Arial" panose="020B0604020202020204" pitchFamily="34" charset="0"/>
              </a:rPr>
              <a:t>There is therefore a demonstrated demand for Micro-Learning or Micro-credentials along with immediate job placements.</a:t>
            </a:r>
            <a:endParaRPr lang="en-CA"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65" name="Rectangle 5">
            <a:extLst>
              <a:ext uri="{FF2B5EF4-FFF2-40B4-BE49-F238E27FC236}">
                <a16:creationId xmlns:a16="http://schemas.microsoft.com/office/drawing/2014/main" id="{F408CB3F-F2A8-433E-9FE2-71848B34C98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1" name="Rectangle 7">
            <a:extLst>
              <a:ext uri="{FF2B5EF4-FFF2-40B4-BE49-F238E27FC236}">
                <a16:creationId xmlns:a16="http://schemas.microsoft.com/office/drawing/2014/main" id="{8CE36B10-0C02-4746-B8D9-867E347B8EE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3" name="Rectangle 9">
            <a:extLst>
              <a:ext uri="{FF2B5EF4-FFF2-40B4-BE49-F238E27FC236}">
                <a16:creationId xmlns:a16="http://schemas.microsoft.com/office/drawing/2014/main" id="{9DD4700C-63FD-4415-A15E-35F956F920A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5" name="Rectangle 11">
            <a:extLst>
              <a:ext uri="{FF2B5EF4-FFF2-40B4-BE49-F238E27FC236}">
                <a16:creationId xmlns:a16="http://schemas.microsoft.com/office/drawing/2014/main" id="{AD2E6BFA-FB38-4E10-80F0-B05B53B4F8D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78" name="TextBox 77">
            <a:extLst>
              <a:ext uri="{FF2B5EF4-FFF2-40B4-BE49-F238E27FC236}">
                <a16:creationId xmlns:a16="http://schemas.microsoft.com/office/drawing/2014/main" id="{F88A4AC9-2323-47DF-BAC7-BEB3EAB6441D}"/>
              </a:ext>
            </a:extLst>
          </p:cNvPr>
          <p:cNvSpPr txBox="1"/>
          <p:nvPr/>
        </p:nvSpPr>
        <p:spPr>
          <a:xfrm>
            <a:off x="6655345" y="637477"/>
            <a:ext cx="5265583" cy="5838778"/>
          </a:xfrm>
          <a:prstGeom prst="rect">
            <a:avLst/>
          </a:prstGeom>
          <a:noFill/>
        </p:spPr>
        <p:txBody>
          <a:bodyPr wrap="square">
            <a:spAutoFit/>
          </a:bodyPr>
          <a:lstStyle/>
          <a:p>
            <a:pPr marL="0" marR="0" algn="just">
              <a:lnSpc>
                <a:spcPts val="2400"/>
              </a:lnSpc>
              <a:spcBef>
                <a:spcPts val="300"/>
              </a:spcBef>
              <a:spcAft>
                <a:spcPts val="300"/>
              </a:spcAft>
            </a:pPr>
            <a:r>
              <a:rPr lang="en-CA" sz="1800" dirty="0">
                <a:effectLst/>
                <a:latin typeface="Arial" panose="020B0604020202020204" pitchFamily="34" charset="0"/>
                <a:ea typeface="Calibri" panose="020F0502020204030204" pitchFamily="34" charset="0"/>
                <a:cs typeface="Times New Roman" panose="02020603050405020304" pitchFamily="18" charset="0"/>
              </a:rPr>
              <a:t>The MEX</a:t>
            </a:r>
            <a:r>
              <a:rPr lang="en-CA" sz="18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1800" dirty="0">
                <a:effectLst/>
                <a:latin typeface="Arial" panose="020B0604020202020204" pitchFamily="34" charset="0"/>
                <a:ea typeface="Calibri" panose="020F0502020204030204" pitchFamily="34" charset="0"/>
                <a:cs typeface="Times New Roman" panose="02020603050405020304" pitchFamily="18" charset="0"/>
              </a:rPr>
              <a:t> Model will target the gaps and the needs that currently exist for several job types. We are using healthcare only as an example. For example, it has been publicized that there is a need to fill the gaps existing in long-term care institutions. Furthermore, there is a gap between the knowledge management of current employees and the skills required by employers. The objective of MEX</a:t>
            </a:r>
            <a:r>
              <a:rPr lang="en-CA" sz="18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1800" dirty="0">
                <a:effectLst/>
                <a:latin typeface="Arial" panose="020B0604020202020204" pitchFamily="34" charset="0"/>
                <a:ea typeface="Calibri" panose="020F0502020204030204" pitchFamily="34" charset="0"/>
                <a:cs typeface="Times New Roman" panose="02020603050405020304" pitchFamily="18" charset="0"/>
              </a:rPr>
              <a:t> is to fill in those gaps with a multi-throng approach graphically described </a:t>
            </a:r>
            <a:r>
              <a:rPr lang="en-CA" dirty="0">
                <a:latin typeface="Arial" panose="020B0604020202020204" pitchFamily="34" charset="0"/>
                <a:ea typeface="Calibri" panose="020F0502020204030204" pitchFamily="34" charset="0"/>
                <a:cs typeface="Times New Roman" panose="02020603050405020304" pitchFamily="18" charset="0"/>
              </a:rPr>
              <a:t>separately.</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ts val="2400"/>
              </a:lnSpc>
              <a:spcBef>
                <a:spcPts val="300"/>
              </a:spcBef>
              <a:spcAft>
                <a:spcPts val="300"/>
              </a:spcAft>
            </a:pPr>
            <a:r>
              <a:rPr lang="en-CA" sz="1800" dirty="0">
                <a:effectLst/>
                <a:latin typeface="Arial" panose="020B0604020202020204" pitchFamily="34" charset="0"/>
                <a:ea typeface="Calibri" panose="020F0502020204030204" pitchFamily="34" charset="0"/>
                <a:cs typeface="Times New Roman" panose="02020603050405020304" pitchFamily="18" charset="0"/>
              </a:rPr>
              <a:t>The jobs from employers will be matched with the skillset of job applicants. If there is a match, MEX</a:t>
            </a:r>
            <a:r>
              <a:rPr lang="en-CA" sz="18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1800" dirty="0">
                <a:effectLst/>
                <a:latin typeface="Arial" panose="020B0604020202020204" pitchFamily="34" charset="0"/>
                <a:ea typeface="Calibri" panose="020F0502020204030204" pitchFamily="34" charset="0"/>
                <a:cs typeface="Times New Roman" panose="02020603050405020304" pitchFamily="18" charset="0"/>
              </a:rPr>
              <a:t> will inform the employer and the job applicant – and the jobs will be filled. </a:t>
            </a:r>
          </a:p>
          <a:p>
            <a:pPr marL="0" marR="0" algn="just">
              <a:lnSpc>
                <a:spcPts val="2400"/>
              </a:lnSpc>
              <a:spcBef>
                <a:spcPts val="300"/>
              </a:spcBef>
              <a:spcAft>
                <a:spcPts val="300"/>
              </a:spcAft>
            </a:pPr>
            <a:r>
              <a:rPr lang="en-CA" sz="1800" dirty="0">
                <a:effectLst/>
                <a:latin typeface="Arial" panose="020B0604020202020204" pitchFamily="34" charset="0"/>
                <a:ea typeface="Calibri" panose="020F0502020204030204" pitchFamily="34" charset="0"/>
                <a:cs typeface="Times New Roman" panose="02020603050405020304" pitchFamily="18" charset="0"/>
              </a:rPr>
              <a:t>Thus, one segment of the unemployed or underemployed market will be addressed.</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ts val="2400"/>
              </a:lnSpc>
              <a:spcBef>
                <a:spcPts val="300"/>
              </a:spcBef>
              <a:spcAft>
                <a:spcPts val="300"/>
              </a:spcAft>
              <a:tabLst>
                <a:tab pos="6457950" algn="l"/>
              </a:tabLst>
            </a:pPr>
            <a:r>
              <a:rPr lang="en-CA" dirty="0">
                <a:effectLst/>
                <a:latin typeface="Arial" panose="020B0604020202020204" pitchFamily="34" charset="0"/>
                <a:ea typeface="Calibri" panose="020F0502020204030204" pitchFamily="34" charset="0"/>
                <a:cs typeface="Arial" panose="020B0604020202020204" pitchFamily="34" charset="0"/>
              </a:rPr>
              <a:t>.</a:t>
            </a:r>
            <a:endParaRPr lang="en-CA"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2" name="Footer Placeholder 1">
            <a:extLst>
              <a:ext uri="{FF2B5EF4-FFF2-40B4-BE49-F238E27FC236}">
                <a16:creationId xmlns:a16="http://schemas.microsoft.com/office/drawing/2014/main" id="{2BA07896-5EE9-4C5B-8628-6F7C0436C533}"/>
              </a:ext>
            </a:extLst>
          </p:cNvPr>
          <p:cNvSpPr>
            <a:spLocks noGrp="1"/>
          </p:cNvSpPr>
          <p:nvPr>
            <p:ph type="ftr" sz="quarter" idx="11"/>
          </p:nvPr>
        </p:nvSpPr>
        <p:spPr/>
        <p:txBody>
          <a:bodyPr/>
          <a:lstStyle/>
          <a:p>
            <a:r>
              <a:rPr lang="en-US"/>
              <a:t>CONFIDENTIAL - Copyright Protected</a:t>
            </a:r>
          </a:p>
        </p:txBody>
      </p:sp>
    </p:spTree>
    <p:extLst>
      <p:ext uri="{BB962C8B-B14F-4D97-AF65-F5344CB8AC3E}">
        <p14:creationId xmlns:p14="http://schemas.microsoft.com/office/powerpoint/2010/main" val="4898982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76">
            <a:extLst>
              <a:ext uri="{FF2B5EF4-FFF2-40B4-BE49-F238E27FC236}">
                <a16:creationId xmlns:a16="http://schemas.microsoft.com/office/drawing/2014/main" id="{B0B6D792-203C-4405-94C1-206D3EA7AD8E}"/>
              </a:ext>
            </a:extLst>
          </p:cNvPr>
          <p:cNvPicPr>
            <a:picLocks noChangeAspect="1"/>
          </p:cNvPicPr>
          <p:nvPr/>
        </p:nvPicPr>
        <p:blipFill>
          <a:blip r:embed="rId2"/>
          <a:stretch>
            <a:fillRect/>
          </a:stretch>
        </p:blipFill>
        <p:spPr>
          <a:xfrm>
            <a:off x="6100436" y="21735"/>
            <a:ext cx="6085282" cy="6854927"/>
          </a:xfrm>
          <a:prstGeom prst="rect">
            <a:avLst/>
          </a:prstGeom>
        </p:spPr>
      </p:pic>
      <p:pic>
        <p:nvPicPr>
          <p:cNvPr id="3" name="Picture 2">
            <a:extLst>
              <a:ext uri="{FF2B5EF4-FFF2-40B4-BE49-F238E27FC236}">
                <a16:creationId xmlns:a16="http://schemas.microsoft.com/office/drawing/2014/main" id="{A17B516F-82EC-455B-B639-A0EF6C39315A}"/>
              </a:ext>
            </a:extLst>
          </p:cNvPr>
          <p:cNvPicPr>
            <a:picLocks noChangeAspect="1"/>
          </p:cNvPicPr>
          <p:nvPr/>
        </p:nvPicPr>
        <p:blipFill>
          <a:blip r:embed="rId2"/>
          <a:stretch>
            <a:fillRect/>
          </a:stretch>
        </p:blipFill>
        <p:spPr>
          <a:xfrm>
            <a:off x="-3223" y="12404"/>
            <a:ext cx="6085282" cy="6854927"/>
          </a:xfrm>
          <a:prstGeom prst="rect">
            <a:avLst/>
          </a:prstGeom>
        </p:spPr>
      </p:pic>
      <p:sp>
        <p:nvSpPr>
          <p:cNvPr id="4" name="Slide Number Placeholder 3">
            <a:extLst>
              <a:ext uri="{FF2B5EF4-FFF2-40B4-BE49-F238E27FC236}">
                <a16:creationId xmlns:a16="http://schemas.microsoft.com/office/drawing/2014/main" id="{696C9D9E-EA17-4C9C-97C9-11E4571F19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71C293-A7E9-407C-8E5F-99CC6A4BB97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4287A33B-5B56-43AB-9EEB-19220FAB9B28}"/>
              </a:ext>
            </a:extLst>
          </p:cNvPr>
          <p:cNvGrpSpPr/>
          <p:nvPr/>
        </p:nvGrpSpPr>
        <p:grpSpPr>
          <a:xfrm>
            <a:off x="5801446" y="162276"/>
            <a:ext cx="589110" cy="6550052"/>
            <a:chOff x="5801446" y="162276"/>
            <a:chExt cx="589110" cy="6550052"/>
          </a:xfrm>
        </p:grpSpPr>
        <p:grpSp>
          <p:nvGrpSpPr>
            <p:cNvPr id="8" name="Group 7">
              <a:extLst>
                <a:ext uri="{FF2B5EF4-FFF2-40B4-BE49-F238E27FC236}">
                  <a16:creationId xmlns:a16="http://schemas.microsoft.com/office/drawing/2014/main" id="{E7DFCB8B-7E0B-40FC-81E0-448AAB7A52B9}"/>
                </a:ext>
              </a:extLst>
            </p:cNvPr>
            <p:cNvGrpSpPr/>
            <p:nvPr/>
          </p:nvGrpSpPr>
          <p:grpSpPr>
            <a:xfrm>
              <a:off x="5801446" y="162276"/>
              <a:ext cx="589110" cy="149252"/>
              <a:chOff x="5801446" y="162276"/>
              <a:chExt cx="589110" cy="149252"/>
            </a:xfrm>
          </p:grpSpPr>
          <p:sp>
            <p:nvSpPr>
              <p:cNvPr id="5" name="Oval 4">
                <a:extLst>
                  <a:ext uri="{FF2B5EF4-FFF2-40B4-BE49-F238E27FC236}">
                    <a16:creationId xmlns:a16="http://schemas.microsoft.com/office/drawing/2014/main" id="{F1E9BD77-816D-4750-9498-AEC7F0212E5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85ED04E5-B17D-4EFC-AEAE-95EDBD14770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Equals 6">
                <a:extLst>
                  <a:ext uri="{FF2B5EF4-FFF2-40B4-BE49-F238E27FC236}">
                    <a16:creationId xmlns:a16="http://schemas.microsoft.com/office/drawing/2014/main" id="{7A6E4B4E-4E51-42CA-9340-8F05AEBF4C7D}"/>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988C4969-2325-4F73-8448-46FC36751A4C}"/>
                </a:ext>
              </a:extLst>
            </p:cNvPr>
            <p:cNvGrpSpPr/>
            <p:nvPr/>
          </p:nvGrpSpPr>
          <p:grpSpPr>
            <a:xfrm>
              <a:off x="5801446" y="619476"/>
              <a:ext cx="589110" cy="149252"/>
              <a:chOff x="5801446" y="162276"/>
              <a:chExt cx="589110" cy="149252"/>
            </a:xfrm>
          </p:grpSpPr>
          <p:sp>
            <p:nvSpPr>
              <p:cNvPr id="10" name="Oval 9">
                <a:extLst>
                  <a:ext uri="{FF2B5EF4-FFF2-40B4-BE49-F238E27FC236}">
                    <a16:creationId xmlns:a16="http://schemas.microsoft.com/office/drawing/2014/main" id="{C50F7A81-1884-4EB8-9F68-00B153C8ED9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A84084AC-F3DF-42F8-8E49-5DD8D38776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Equals 11">
                <a:extLst>
                  <a:ext uri="{FF2B5EF4-FFF2-40B4-BE49-F238E27FC236}">
                    <a16:creationId xmlns:a16="http://schemas.microsoft.com/office/drawing/2014/main" id="{C006C901-7CFF-4C30-B437-BDC40E848078}"/>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D43E2B25-21BF-4583-932B-B12B73C7DEFC}"/>
                </a:ext>
              </a:extLst>
            </p:cNvPr>
            <p:cNvGrpSpPr/>
            <p:nvPr/>
          </p:nvGrpSpPr>
          <p:grpSpPr>
            <a:xfrm>
              <a:off x="5801446" y="1076676"/>
              <a:ext cx="589110" cy="149252"/>
              <a:chOff x="5801446" y="162276"/>
              <a:chExt cx="589110" cy="149252"/>
            </a:xfrm>
          </p:grpSpPr>
          <p:sp>
            <p:nvSpPr>
              <p:cNvPr id="14" name="Oval 13">
                <a:extLst>
                  <a:ext uri="{FF2B5EF4-FFF2-40B4-BE49-F238E27FC236}">
                    <a16:creationId xmlns:a16="http://schemas.microsoft.com/office/drawing/2014/main" id="{3342B180-3F5F-460A-9FFA-B48F9194B7F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CEEF60CC-FD9F-4576-94BE-9B4155DA31D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Equals 15">
                <a:extLst>
                  <a:ext uri="{FF2B5EF4-FFF2-40B4-BE49-F238E27FC236}">
                    <a16:creationId xmlns:a16="http://schemas.microsoft.com/office/drawing/2014/main" id="{2974E7EB-F63E-45CA-B347-2FC8F7B4224C}"/>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9AECA027-C315-4A52-BB39-DFA7C6119A5F}"/>
                </a:ext>
              </a:extLst>
            </p:cNvPr>
            <p:cNvGrpSpPr/>
            <p:nvPr/>
          </p:nvGrpSpPr>
          <p:grpSpPr>
            <a:xfrm>
              <a:off x="5801446" y="1533876"/>
              <a:ext cx="589110" cy="149252"/>
              <a:chOff x="5801446" y="162276"/>
              <a:chExt cx="589110" cy="149252"/>
            </a:xfrm>
          </p:grpSpPr>
          <p:sp>
            <p:nvSpPr>
              <p:cNvPr id="18" name="Oval 17">
                <a:extLst>
                  <a:ext uri="{FF2B5EF4-FFF2-40B4-BE49-F238E27FC236}">
                    <a16:creationId xmlns:a16="http://schemas.microsoft.com/office/drawing/2014/main" id="{7C91053B-82D6-4BDD-A0B5-43FA60303327}"/>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D5B78E8-5172-410A-80AD-39F64C5D24AB}"/>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Equals 19">
                <a:extLst>
                  <a:ext uri="{FF2B5EF4-FFF2-40B4-BE49-F238E27FC236}">
                    <a16:creationId xmlns:a16="http://schemas.microsoft.com/office/drawing/2014/main" id="{4B5A3D7E-6D06-4345-9092-4F8A679AFD4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1" name="Group 20">
              <a:extLst>
                <a:ext uri="{FF2B5EF4-FFF2-40B4-BE49-F238E27FC236}">
                  <a16:creationId xmlns:a16="http://schemas.microsoft.com/office/drawing/2014/main" id="{C1284462-0FBC-4623-8B63-0A74037FEBB0}"/>
                </a:ext>
              </a:extLst>
            </p:cNvPr>
            <p:cNvGrpSpPr/>
            <p:nvPr/>
          </p:nvGrpSpPr>
          <p:grpSpPr>
            <a:xfrm>
              <a:off x="5801446" y="1991076"/>
              <a:ext cx="589110" cy="149252"/>
              <a:chOff x="5801446" y="162276"/>
              <a:chExt cx="589110" cy="149252"/>
            </a:xfrm>
          </p:grpSpPr>
          <p:sp>
            <p:nvSpPr>
              <p:cNvPr id="22" name="Oval 21">
                <a:extLst>
                  <a:ext uri="{FF2B5EF4-FFF2-40B4-BE49-F238E27FC236}">
                    <a16:creationId xmlns:a16="http://schemas.microsoft.com/office/drawing/2014/main" id="{B9B5B5AF-5903-43CC-9E7C-D753E4C67FF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2C8A6F5F-34E2-4EF6-95A4-C5100F2F20F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Equals 23">
                <a:extLst>
                  <a:ext uri="{FF2B5EF4-FFF2-40B4-BE49-F238E27FC236}">
                    <a16:creationId xmlns:a16="http://schemas.microsoft.com/office/drawing/2014/main" id="{59FBF61D-21FE-4BA7-94F6-89CEEC2B24B2}"/>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47879634-B96E-4D76-9058-38631BBA31FE}"/>
                </a:ext>
              </a:extLst>
            </p:cNvPr>
            <p:cNvGrpSpPr/>
            <p:nvPr/>
          </p:nvGrpSpPr>
          <p:grpSpPr>
            <a:xfrm>
              <a:off x="5801446" y="2448276"/>
              <a:ext cx="589110" cy="149252"/>
              <a:chOff x="5801446" y="162276"/>
              <a:chExt cx="589110" cy="149252"/>
            </a:xfrm>
          </p:grpSpPr>
          <p:sp>
            <p:nvSpPr>
              <p:cNvPr id="26" name="Oval 25">
                <a:extLst>
                  <a:ext uri="{FF2B5EF4-FFF2-40B4-BE49-F238E27FC236}">
                    <a16:creationId xmlns:a16="http://schemas.microsoft.com/office/drawing/2014/main" id="{86F94DAD-8390-4A32-B5A2-7C8316C2F0E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C86F0EE2-D661-4E3D-B1BA-7AECC3F99C85}"/>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Equals 27">
                <a:extLst>
                  <a:ext uri="{FF2B5EF4-FFF2-40B4-BE49-F238E27FC236}">
                    <a16:creationId xmlns:a16="http://schemas.microsoft.com/office/drawing/2014/main" id="{BC71E4E5-51B9-409D-A621-18523047CB6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9" name="Group 28">
              <a:extLst>
                <a:ext uri="{FF2B5EF4-FFF2-40B4-BE49-F238E27FC236}">
                  <a16:creationId xmlns:a16="http://schemas.microsoft.com/office/drawing/2014/main" id="{889CCA48-217A-415E-B755-5B3FB14F5592}"/>
                </a:ext>
              </a:extLst>
            </p:cNvPr>
            <p:cNvGrpSpPr/>
            <p:nvPr/>
          </p:nvGrpSpPr>
          <p:grpSpPr>
            <a:xfrm>
              <a:off x="5801446" y="2905476"/>
              <a:ext cx="589110" cy="149252"/>
              <a:chOff x="5801446" y="162276"/>
              <a:chExt cx="589110" cy="149252"/>
            </a:xfrm>
          </p:grpSpPr>
          <p:sp>
            <p:nvSpPr>
              <p:cNvPr id="30" name="Oval 29">
                <a:extLst>
                  <a:ext uri="{FF2B5EF4-FFF2-40B4-BE49-F238E27FC236}">
                    <a16:creationId xmlns:a16="http://schemas.microsoft.com/office/drawing/2014/main" id="{BB6FB66C-4234-43B1-B654-67C891B89A9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BB4B771C-82F6-46E3-AFAD-7DFC893D831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Equals 31">
                <a:extLst>
                  <a:ext uri="{FF2B5EF4-FFF2-40B4-BE49-F238E27FC236}">
                    <a16:creationId xmlns:a16="http://schemas.microsoft.com/office/drawing/2014/main" id="{51B32C43-5033-4D20-98BC-DB35298BCDA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3" name="Group 32">
              <a:extLst>
                <a:ext uri="{FF2B5EF4-FFF2-40B4-BE49-F238E27FC236}">
                  <a16:creationId xmlns:a16="http://schemas.microsoft.com/office/drawing/2014/main" id="{51EEAD22-66F0-4EE8-B48E-4382ECB19AA7}"/>
                </a:ext>
              </a:extLst>
            </p:cNvPr>
            <p:cNvGrpSpPr/>
            <p:nvPr/>
          </p:nvGrpSpPr>
          <p:grpSpPr>
            <a:xfrm>
              <a:off x="5801446" y="3362676"/>
              <a:ext cx="589110" cy="149252"/>
              <a:chOff x="5801446" y="162276"/>
              <a:chExt cx="589110" cy="149252"/>
            </a:xfrm>
          </p:grpSpPr>
          <p:sp>
            <p:nvSpPr>
              <p:cNvPr id="34" name="Oval 33">
                <a:extLst>
                  <a:ext uri="{FF2B5EF4-FFF2-40B4-BE49-F238E27FC236}">
                    <a16:creationId xmlns:a16="http://schemas.microsoft.com/office/drawing/2014/main" id="{78637244-3D62-4728-92B4-CFFEA4CB098E}"/>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FDB6AA16-9D5F-4E7C-94EB-155DAB12940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Equals 35">
                <a:extLst>
                  <a:ext uri="{FF2B5EF4-FFF2-40B4-BE49-F238E27FC236}">
                    <a16:creationId xmlns:a16="http://schemas.microsoft.com/office/drawing/2014/main" id="{1030F5C7-2A67-4577-B346-0FF5347C67F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7" name="Group 36">
              <a:extLst>
                <a:ext uri="{FF2B5EF4-FFF2-40B4-BE49-F238E27FC236}">
                  <a16:creationId xmlns:a16="http://schemas.microsoft.com/office/drawing/2014/main" id="{402E035F-4C03-41FE-960D-2DB4DDDCFE6D}"/>
                </a:ext>
              </a:extLst>
            </p:cNvPr>
            <p:cNvGrpSpPr/>
            <p:nvPr/>
          </p:nvGrpSpPr>
          <p:grpSpPr>
            <a:xfrm>
              <a:off x="5801446" y="3819876"/>
              <a:ext cx="589110" cy="149252"/>
              <a:chOff x="5801446" y="162276"/>
              <a:chExt cx="589110" cy="149252"/>
            </a:xfrm>
          </p:grpSpPr>
          <p:sp>
            <p:nvSpPr>
              <p:cNvPr id="38" name="Oval 37">
                <a:extLst>
                  <a:ext uri="{FF2B5EF4-FFF2-40B4-BE49-F238E27FC236}">
                    <a16:creationId xmlns:a16="http://schemas.microsoft.com/office/drawing/2014/main" id="{CC79A6CF-17E3-45C7-AA0D-EB1AADBEBFE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F4927DFF-416F-4F73-A524-FEEC3553BB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Equals 39">
                <a:extLst>
                  <a:ext uri="{FF2B5EF4-FFF2-40B4-BE49-F238E27FC236}">
                    <a16:creationId xmlns:a16="http://schemas.microsoft.com/office/drawing/2014/main" id="{69325E82-420A-4FA9-8169-1FEF74BF0F4B}"/>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1" name="Group 40">
              <a:extLst>
                <a:ext uri="{FF2B5EF4-FFF2-40B4-BE49-F238E27FC236}">
                  <a16:creationId xmlns:a16="http://schemas.microsoft.com/office/drawing/2014/main" id="{2586C658-1EE4-4412-BE74-BC841276624B}"/>
                </a:ext>
              </a:extLst>
            </p:cNvPr>
            <p:cNvGrpSpPr/>
            <p:nvPr/>
          </p:nvGrpSpPr>
          <p:grpSpPr>
            <a:xfrm>
              <a:off x="5801446" y="4277076"/>
              <a:ext cx="589110" cy="149252"/>
              <a:chOff x="5801446" y="162276"/>
              <a:chExt cx="589110" cy="149252"/>
            </a:xfrm>
          </p:grpSpPr>
          <p:sp>
            <p:nvSpPr>
              <p:cNvPr id="42" name="Oval 41">
                <a:extLst>
                  <a:ext uri="{FF2B5EF4-FFF2-40B4-BE49-F238E27FC236}">
                    <a16:creationId xmlns:a16="http://schemas.microsoft.com/office/drawing/2014/main" id="{7846AA1E-7E27-4A08-B332-6120F1FE5700}"/>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a:extLst>
                  <a:ext uri="{FF2B5EF4-FFF2-40B4-BE49-F238E27FC236}">
                    <a16:creationId xmlns:a16="http://schemas.microsoft.com/office/drawing/2014/main" id="{BA7D4AAD-D41E-4AE0-9E54-572FA7B14717}"/>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Equals 43">
                <a:extLst>
                  <a:ext uri="{FF2B5EF4-FFF2-40B4-BE49-F238E27FC236}">
                    <a16:creationId xmlns:a16="http://schemas.microsoft.com/office/drawing/2014/main" id="{FC515415-2744-4FEB-B57F-8DEA66F4339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5" name="Group 44">
              <a:extLst>
                <a:ext uri="{FF2B5EF4-FFF2-40B4-BE49-F238E27FC236}">
                  <a16:creationId xmlns:a16="http://schemas.microsoft.com/office/drawing/2014/main" id="{3865C19F-FCC9-4AE6-B623-458C7D1150A8}"/>
                </a:ext>
              </a:extLst>
            </p:cNvPr>
            <p:cNvGrpSpPr/>
            <p:nvPr/>
          </p:nvGrpSpPr>
          <p:grpSpPr>
            <a:xfrm>
              <a:off x="5801446" y="4734276"/>
              <a:ext cx="589110" cy="149252"/>
              <a:chOff x="5801446" y="162276"/>
              <a:chExt cx="589110" cy="149252"/>
            </a:xfrm>
          </p:grpSpPr>
          <p:sp>
            <p:nvSpPr>
              <p:cNvPr id="46" name="Oval 45">
                <a:extLst>
                  <a:ext uri="{FF2B5EF4-FFF2-40B4-BE49-F238E27FC236}">
                    <a16:creationId xmlns:a16="http://schemas.microsoft.com/office/drawing/2014/main" id="{610A9734-043E-49C8-BDDB-96A0B7110B43}"/>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9FFD026B-ABAC-4C25-950E-F65EEECA5C0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Equals 47">
                <a:extLst>
                  <a:ext uri="{FF2B5EF4-FFF2-40B4-BE49-F238E27FC236}">
                    <a16:creationId xmlns:a16="http://schemas.microsoft.com/office/drawing/2014/main" id="{073B3345-8293-449E-BFB1-52E3C46831C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9" name="Group 48">
              <a:extLst>
                <a:ext uri="{FF2B5EF4-FFF2-40B4-BE49-F238E27FC236}">
                  <a16:creationId xmlns:a16="http://schemas.microsoft.com/office/drawing/2014/main" id="{F3ACE9BD-20C3-49ED-90B2-B2A9849988E7}"/>
                </a:ext>
              </a:extLst>
            </p:cNvPr>
            <p:cNvGrpSpPr/>
            <p:nvPr/>
          </p:nvGrpSpPr>
          <p:grpSpPr>
            <a:xfrm>
              <a:off x="5801446" y="5191476"/>
              <a:ext cx="589110" cy="149252"/>
              <a:chOff x="5801446" y="162276"/>
              <a:chExt cx="589110" cy="149252"/>
            </a:xfrm>
          </p:grpSpPr>
          <p:sp>
            <p:nvSpPr>
              <p:cNvPr id="50" name="Oval 49">
                <a:extLst>
                  <a:ext uri="{FF2B5EF4-FFF2-40B4-BE49-F238E27FC236}">
                    <a16:creationId xmlns:a16="http://schemas.microsoft.com/office/drawing/2014/main" id="{7ED317B3-5E4C-427C-870B-C9D399E8D07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AE2AA2EE-04D2-4445-A143-98EEF4553AF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Equals 51">
                <a:extLst>
                  <a:ext uri="{FF2B5EF4-FFF2-40B4-BE49-F238E27FC236}">
                    <a16:creationId xmlns:a16="http://schemas.microsoft.com/office/drawing/2014/main" id="{B6DA135B-B87D-42BC-A095-B3ADCF133029}"/>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08B34262-9E38-42F4-9369-A858AE9B2DFC}"/>
                </a:ext>
              </a:extLst>
            </p:cNvPr>
            <p:cNvGrpSpPr/>
            <p:nvPr/>
          </p:nvGrpSpPr>
          <p:grpSpPr>
            <a:xfrm>
              <a:off x="5801446" y="5648676"/>
              <a:ext cx="589110" cy="149252"/>
              <a:chOff x="5801446" y="162276"/>
              <a:chExt cx="589110" cy="149252"/>
            </a:xfrm>
          </p:grpSpPr>
          <p:sp>
            <p:nvSpPr>
              <p:cNvPr id="54" name="Oval 53">
                <a:extLst>
                  <a:ext uri="{FF2B5EF4-FFF2-40B4-BE49-F238E27FC236}">
                    <a16:creationId xmlns:a16="http://schemas.microsoft.com/office/drawing/2014/main" id="{3540673A-D5D4-42F2-A123-2C65554FE35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3941B9F6-AD8B-47D9-895A-8612F1EB1C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Equals 55">
                <a:extLst>
                  <a:ext uri="{FF2B5EF4-FFF2-40B4-BE49-F238E27FC236}">
                    <a16:creationId xmlns:a16="http://schemas.microsoft.com/office/drawing/2014/main" id="{8C60F8F8-C6F0-40CC-B9C6-87BA8A2C60C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09BDC3C0-5F48-4B9A-9530-07EB4B08C942}"/>
                </a:ext>
              </a:extLst>
            </p:cNvPr>
            <p:cNvGrpSpPr/>
            <p:nvPr/>
          </p:nvGrpSpPr>
          <p:grpSpPr>
            <a:xfrm>
              <a:off x="5801446" y="6105876"/>
              <a:ext cx="589110" cy="149252"/>
              <a:chOff x="5801446" y="162276"/>
              <a:chExt cx="589110" cy="149252"/>
            </a:xfrm>
          </p:grpSpPr>
          <p:sp>
            <p:nvSpPr>
              <p:cNvPr id="58" name="Oval 57">
                <a:extLst>
                  <a:ext uri="{FF2B5EF4-FFF2-40B4-BE49-F238E27FC236}">
                    <a16:creationId xmlns:a16="http://schemas.microsoft.com/office/drawing/2014/main" id="{3D04383E-845B-4ECB-8071-7DD083F0A59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78658B97-4C09-496E-9B04-D0A9C6C667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Equals 59">
                <a:extLst>
                  <a:ext uri="{FF2B5EF4-FFF2-40B4-BE49-F238E27FC236}">
                    <a16:creationId xmlns:a16="http://schemas.microsoft.com/office/drawing/2014/main" id="{1B0BEA9F-1A0B-488C-8F6D-2D428E066E66}"/>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1" name="Group 60">
              <a:extLst>
                <a:ext uri="{FF2B5EF4-FFF2-40B4-BE49-F238E27FC236}">
                  <a16:creationId xmlns:a16="http://schemas.microsoft.com/office/drawing/2014/main" id="{DE839CC6-FAAD-495F-9ECD-B5409FB94216}"/>
                </a:ext>
              </a:extLst>
            </p:cNvPr>
            <p:cNvGrpSpPr/>
            <p:nvPr/>
          </p:nvGrpSpPr>
          <p:grpSpPr>
            <a:xfrm>
              <a:off x="5801446" y="6563076"/>
              <a:ext cx="589110" cy="149252"/>
              <a:chOff x="5801446" y="162276"/>
              <a:chExt cx="589110" cy="149252"/>
            </a:xfrm>
          </p:grpSpPr>
          <p:sp>
            <p:nvSpPr>
              <p:cNvPr id="62" name="Oval 61">
                <a:extLst>
                  <a:ext uri="{FF2B5EF4-FFF2-40B4-BE49-F238E27FC236}">
                    <a16:creationId xmlns:a16="http://schemas.microsoft.com/office/drawing/2014/main" id="{1E5CCC73-63BD-48D8-A231-73159B01E10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F9D754FD-6FDC-4889-88B5-386CFE9C91D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Equals 63">
                <a:extLst>
                  <a:ext uri="{FF2B5EF4-FFF2-40B4-BE49-F238E27FC236}">
                    <a16:creationId xmlns:a16="http://schemas.microsoft.com/office/drawing/2014/main" id="{A1DCF708-41DB-4DC0-BF73-C9BD6BB4325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66" name="TextBox 65">
            <a:extLst>
              <a:ext uri="{FF2B5EF4-FFF2-40B4-BE49-F238E27FC236}">
                <a16:creationId xmlns:a16="http://schemas.microsoft.com/office/drawing/2014/main" id="{749939B9-50AD-4090-969E-1EE819BBA9ED}"/>
              </a:ext>
            </a:extLst>
          </p:cNvPr>
          <p:cNvSpPr txBox="1"/>
          <p:nvPr/>
        </p:nvSpPr>
        <p:spPr>
          <a:xfrm>
            <a:off x="-7886" y="312218"/>
            <a:ext cx="589737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30374B"/>
                </a:solidFill>
                <a:latin typeface="Arial" panose="020B0604020202020204" pitchFamily="34" charset="0"/>
                <a:cs typeface="Arial" panose="020B0604020202020204" pitchFamily="34" charset="0"/>
              </a:rPr>
              <a:t>Benefits of MEX</a:t>
            </a:r>
            <a:r>
              <a:rPr lang="en-US" sz="2800" b="1" baseline="30000" dirty="0">
                <a:solidFill>
                  <a:srgbClr val="30374B"/>
                </a:solidFill>
                <a:latin typeface="Arial" panose="020B0604020202020204" pitchFamily="34" charset="0"/>
                <a:cs typeface="Arial" panose="020B0604020202020204" pitchFamily="34" charset="0"/>
              </a:rPr>
              <a:t>©</a:t>
            </a:r>
            <a:endParaRPr kumimoji="0" lang="en-US" sz="2800" b="1" i="0" u="none" strike="noStrike" kern="1200" cap="none" spc="0" normalizeH="0" baseline="30000" noProof="0" dirty="0">
              <a:ln>
                <a:noFill/>
              </a:ln>
              <a:solidFill>
                <a:srgbClr val="30374B"/>
              </a:solidFill>
              <a:effectLst/>
              <a:uLnTx/>
              <a:uFillTx/>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423D04F3-FF70-4856-9DC0-FCA50D65554F}"/>
              </a:ext>
            </a:extLst>
          </p:cNvPr>
          <p:cNvSpPr txBox="1"/>
          <p:nvPr/>
        </p:nvSpPr>
        <p:spPr>
          <a:xfrm>
            <a:off x="152399" y="928650"/>
            <a:ext cx="5537425" cy="5632311"/>
          </a:xfrm>
          <a:prstGeom prst="rect">
            <a:avLst/>
          </a:prstGeom>
          <a:noFill/>
        </p:spPr>
        <p:txBody>
          <a:bodyPr wrap="square">
            <a:spAutoFit/>
          </a:bodyPr>
          <a:lstStyle/>
          <a:p>
            <a:pPr marL="0" marR="0" algn="ctr">
              <a:lnSpc>
                <a:spcPts val="2400"/>
              </a:lnSpc>
              <a:tabLst>
                <a:tab pos="3667760" algn="l"/>
              </a:tabLst>
            </a:pPr>
            <a:r>
              <a:rPr lang="en-US" sz="2000" b="1" u="sng" dirty="0">
                <a:effectLst/>
                <a:latin typeface="Arial" panose="020B0604020202020204" pitchFamily="34" charset="0"/>
                <a:ea typeface="Calibri" panose="020F0502020204030204" pitchFamily="34" charset="0"/>
              </a:rPr>
              <a:t>Benefits to Employers:</a:t>
            </a:r>
            <a:endParaRPr lang="en-CA" sz="2000" dirty="0">
              <a:effectLst/>
              <a:latin typeface="Arial" panose="020B0604020202020204" pitchFamily="34" charset="0"/>
              <a:ea typeface="Calibri" panose="020F0502020204030204" pitchFamily="34" charset="0"/>
            </a:endParaRPr>
          </a:p>
          <a:p>
            <a:pPr marL="342900" marR="0" lvl="0" indent="-342900" algn="just">
              <a:lnSpc>
                <a:spcPts val="2400"/>
              </a:lnSpc>
              <a:buFont typeface="+mj-lt"/>
              <a:buAutoNum type="arabicPeriod"/>
              <a:tabLst>
                <a:tab pos="57150" algn="l"/>
              </a:tabLst>
            </a:pPr>
            <a:r>
              <a:rPr lang="en-CA" sz="2000" dirty="0">
                <a:effectLst/>
                <a:latin typeface="Arial" panose="020B0604020202020204" pitchFamily="34" charset="0"/>
                <a:ea typeface="Calibri" panose="020F0502020204030204" pitchFamily="34" charset="0"/>
                <a:cs typeface="Times New Roman" panose="02020603050405020304" pitchFamily="18" charset="0"/>
              </a:rPr>
              <a:t>Employers have peace of mind that first of all, their job vacancies will be matched by the MEX</a:t>
            </a:r>
            <a:r>
              <a:rPr lang="en-CA" sz="20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2000" dirty="0">
                <a:effectLst/>
                <a:latin typeface="Arial" panose="020B0604020202020204" pitchFamily="34" charset="0"/>
                <a:ea typeface="Calibri" panose="020F0502020204030204" pitchFamily="34" charset="0"/>
                <a:cs typeface="Times New Roman" panose="02020603050405020304" pitchFamily="18" charset="0"/>
              </a:rPr>
              <a:t> Administrator and thus fill their vacancies sooner than later.</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ts val="2400"/>
              </a:lnSpc>
              <a:buFont typeface="+mj-lt"/>
              <a:buAutoNum type="arabicPeriod"/>
              <a:tabLst>
                <a:tab pos="57150" algn="l"/>
              </a:tabLst>
            </a:pPr>
            <a:r>
              <a:rPr lang="en-CA" sz="2000" dirty="0">
                <a:effectLst/>
                <a:latin typeface="Arial" panose="020B0604020202020204" pitchFamily="34" charset="0"/>
                <a:ea typeface="Calibri" panose="020F0502020204030204" pitchFamily="34" charset="0"/>
                <a:cs typeface="Times New Roman" panose="02020603050405020304" pitchFamily="18" charset="0"/>
              </a:rPr>
              <a:t>Secondly, they will receive job applicants who have Micro-credentials in exactly the skillset they need.</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ts val="2400"/>
              </a:lnSpc>
              <a:buFont typeface="+mj-lt"/>
              <a:buAutoNum type="arabicPeriod"/>
              <a:tabLst>
                <a:tab pos="57150" algn="l"/>
              </a:tabLst>
            </a:pPr>
            <a:r>
              <a:rPr lang="en-CA" sz="2000" dirty="0">
                <a:effectLst/>
                <a:latin typeface="Arial" panose="020B0604020202020204" pitchFamily="34" charset="0"/>
                <a:ea typeface="Calibri" panose="020F0502020204030204" pitchFamily="34" charset="0"/>
                <a:cs typeface="Times New Roman" panose="02020603050405020304" pitchFamily="18" charset="0"/>
              </a:rPr>
              <a:t>Employers have reduced training time since their employees from MEX</a:t>
            </a:r>
            <a:r>
              <a:rPr lang="en-CA" sz="20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2000" dirty="0">
                <a:effectLst/>
                <a:latin typeface="Arial" panose="020B0604020202020204" pitchFamily="34" charset="0"/>
                <a:ea typeface="Calibri" panose="020F0502020204030204" pitchFamily="34" charset="0"/>
                <a:cs typeface="Times New Roman" panose="02020603050405020304" pitchFamily="18" charset="0"/>
              </a:rPr>
              <a:t> are trained and ready to take off.</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ts val="2400"/>
              </a:lnSpc>
              <a:buFont typeface="+mj-lt"/>
              <a:buAutoNum type="arabicPeriod"/>
              <a:tabLst>
                <a:tab pos="57150" algn="l"/>
              </a:tabLst>
            </a:pPr>
            <a:r>
              <a:rPr lang="en-CA" sz="2000" dirty="0">
                <a:effectLst/>
                <a:latin typeface="Arial" panose="020B0604020202020204" pitchFamily="34" charset="0"/>
                <a:ea typeface="Calibri" panose="020F0502020204030204" pitchFamily="34" charset="0"/>
                <a:cs typeface="Times New Roman" panose="02020603050405020304" pitchFamily="18" charset="0"/>
              </a:rPr>
              <a:t>Employers have a good reputation in the industry since they have the right level and quality of staffing.</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ts val="2400"/>
              </a:lnSpc>
              <a:buFont typeface="+mj-lt"/>
              <a:buAutoNum type="arabicPeriod"/>
              <a:tabLst>
                <a:tab pos="57150" algn="l"/>
              </a:tabLst>
            </a:pPr>
            <a:r>
              <a:rPr lang="en-CA" sz="2000" dirty="0">
                <a:effectLst/>
                <a:latin typeface="Arial" panose="020B0604020202020204" pitchFamily="34" charset="0"/>
                <a:ea typeface="Calibri" panose="020F0502020204030204" pitchFamily="34" charset="0"/>
                <a:cs typeface="Times New Roman" panose="02020603050405020304" pitchFamily="18" charset="0"/>
              </a:rPr>
              <a:t>Employers’ businesses increase since they have a well-structured employment and training policy in place to attract new employees and new clients.</a:t>
            </a:r>
            <a:r>
              <a:rPr lang="en-CA" sz="2000" dirty="0">
                <a:effectLst/>
                <a:latin typeface="Arial" panose="020B0604020202020204" pitchFamily="34" charset="0"/>
                <a:ea typeface="Calibri" panose="020F0502020204030204" pitchFamily="34" charset="0"/>
                <a:cs typeface="Arial" panose="020B0604020202020204" pitchFamily="34" charset="0"/>
              </a:rPr>
              <a:t>.</a:t>
            </a:r>
            <a:endParaRPr lang="en-CA" sz="20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65" name="Rectangle 5">
            <a:extLst>
              <a:ext uri="{FF2B5EF4-FFF2-40B4-BE49-F238E27FC236}">
                <a16:creationId xmlns:a16="http://schemas.microsoft.com/office/drawing/2014/main" id="{F408CB3F-F2A8-433E-9FE2-71848B34C98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1" name="Rectangle 7">
            <a:extLst>
              <a:ext uri="{FF2B5EF4-FFF2-40B4-BE49-F238E27FC236}">
                <a16:creationId xmlns:a16="http://schemas.microsoft.com/office/drawing/2014/main" id="{8CE36B10-0C02-4746-B8D9-867E347B8EE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3" name="Rectangle 9">
            <a:extLst>
              <a:ext uri="{FF2B5EF4-FFF2-40B4-BE49-F238E27FC236}">
                <a16:creationId xmlns:a16="http://schemas.microsoft.com/office/drawing/2014/main" id="{9DD4700C-63FD-4415-A15E-35F956F920A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5" name="Rectangle 11">
            <a:extLst>
              <a:ext uri="{FF2B5EF4-FFF2-40B4-BE49-F238E27FC236}">
                <a16:creationId xmlns:a16="http://schemas.microsoft.com/office/drawing/2014/main" id="{AD2E6BFA-FB38-4E10-80F0-B05B53B4F8D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78" name="TextBox 77">
            <a:extLst>
              <a:ext uri="{FF2B5EF4-FFF2-40B4-BE49-F238E27FC236}">
                <a16:creationId xmlns:a16="http://schemas.microsoft.com/office/drawing/2014/main" id="{F88A4AC9-2323-47DF-BAC7-BEB3EAB6441D}"/>
              </a:ext>
            </a:extLst>
          </p:cNvPr>
          <p:cNvSpPr txBox="1"/>
          <p:nvPr/>
        </p:nvSpPr>
        <p:spPr>
          <a:xfrm>
            <a:off x="6655345" y="637477"/>
            <a:ext cx="5265583" cy="5447069"/>
          </a:xfrm>
          <a:prstGeom prst="rect">
            <a:avLst/>
          </a:prstGeom>
          <a:noFill/>
        </p:spPr>
        <p:txBody>
          <a:bodyPr wrap="square">
            <a:spAutoFit/>
          </a:bodyPr>
          <a:lstStyle/>
          <a:p>
            <a:pPr marL="0" marR="0" algn="ctr">
              <a:lnSpc>
                <a:spcPts val="2800"/>
              </a:lnSpc>
              <a:tabLst>
                <a:tab pos="3667760" algn="l"/>
              </a:tabLst>
            </a:pPr>
            <a:r>
              <a:rPr lang="en-US" sz="2000" b="1" u="sng" dirty="0">
                <a:effectLst/>
                <a:latin typeface="Arial" panose="020B0604020202020204" pitchFamily="34" charset="0"/>
                <a:ea typeface="Calibri" panose="020F0502020204030204" pitchFamily="34" charset="0"/>
                <a:cs typeface="Arial" panose="020B0604020202020204" pitchFamily="34" charset="0"/>
              </a:rPr>
              <a:t>Benefits to Employees:</a:t>
            </a:r>
            <a:endParaRPr lang="en-CA" sz="2000" dirty="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nSpc>
                <a:spcPts val="2800"/>
              </a:lnSpc>
              <a:buFont typeface="+mj-lt"/>
              <a:buAutoNum type="arabicPeriod"/>
              <a:tabLst>
                <a:tab pos="57150" algn="l"/>
              </a:tabLst>
            </a:pPr>
            <a:r>
              <a:rPr lang="en-CA" sz="2000" dirty="0">
                <a:effectLst/>
                <a:latin typeface="Arial" panose="020B0604020202020204" pitchFamily="34" charset="0"/>
                <a:ea typeface="Calibri" panose="020F0502020204030204" pitchFamily="34" charset="0"/>
                <a:cs typeface="Arial" panose="020B0604020202020204" pitchFamily="34" charset="0"/>
              </a:rPr>
              <a:t>Employees will have peace of mind that their qualifications, experience and skills will be matched to the vacancies currently existing.</a:t>
            </a:r>
          </a:p>
          <a:p>
            <a:pPr marL="342900" marR="0" lvl="0" indent="-342900">
              <a:lnSpc>
                <a:spcPts val="2800"/>
              </a:lnSpc>
              <a:buFont typeface="+mj-lt"/>
              <a:buAutoNum type="arabicPeriod"/>
              <a:tabLst>
                <a:tab pos="57150" algn="l"/>
              </a:tabLst>
            </a:pPr>
            <a:r>
              <a:rPr lang="en-CA" sz="2000" dirty="0">
                <a:effectLst/>
                <a:latin typeface="Arial" panose="020B0604020202020204" pitchFamily="34" charset="0"/>
                <a:ea typeface="Calibri" panose="020F0502020204030204" pitchFamily="34" charset="0"/>
                <a:cs typeface="Arial" panose="020B0604020202020204" pitchFamily="34" charset="0"/>
              </a:rPr>
              <a:t>Employees whose skills do not match with the vacancies will be able to register with the approved colleges that are able to provide training for those skills.</a:t>
            </a:r>
          </a:p>
          <a:p>
            <a:pPr marL="342900" marR="0" lvl="0" indent="-342900">
              <a:lnSpc>
                <a:spcPts val="2800"/>
              </a:lnSpc>
              <a:buFont typeface="+mj-lt"/>
              <a:buAutoNum type="arabicPeriod"/>
              <a:tabLst>
                <a:tab pos="57150" algn="l"/>
              </a:tabLst>
            </a:pPr>
            <a:r>
              <a:rPr lang="en-CA" sz="2000" dirty="0">
                <a:effectLst/>
                <a:latin typeface="Arial" panose="020B0604020202020204" pitchFamily="34" charset="0"/>
                <a:ea typeface="Calibri" panose="020F0502020204030204" pitchFamily="34" charset="0"/>
                <a:cs typeface="Arial" panose="020B0604020202020204" pitchFamily="34" charset="0"/>
              </a:rPr>
              <a:t>Employees will get real job-oriented courses once they register with MEX</a:t>
            </a:r>
            <a:r>
              <a:rPr lang="en-CA" sz="2000" baseline="30000" dirty="0">
                <a:effectLst/>
                <a:latin typeface="Arial" panose="020B0604020202020204" pitchFamily="34" charset="0"/>
                <a:ea typeface="Calibri" panose="020F0502020204030204" pitchFamily="34" charset="0"/>
                <a:cs typeface="Arial" panose="020B0604020202020204" pitchFamily="34" charset="0"/>
              </a:rPr>
              <a:t>®</a:t>
            </a:r>
            <a:endParaRPr lang="en-CA" sz="2000" dirty="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gn="just">
              <a:lnSpc>
                <a:spcPts val="2800"/>
              </a:lnSpc>
              <a:buFont typeface="+mj-lt"/>
              <a:buAutoNum type="arabicPeriod"/>
              <a:tabLst>
                <a:tab pos="57150" algn="l"/>
              </a:tabLst>
            </a:pPr>
            <a:r>
              <a:rPr lang="en-CA" sz="2000" dirty="0">
                <a:effectLst/>
                <a:latin typeface="Arial" panose="020B0604020202020204" pitchFamily="34" charset="0"/>
                <a:ea typeface="Calibri" panose="020F0502020204030204" pitchFamily="34" charset="0"/>
                <a:cs typeface="Arial" panose="020B0604020202020204" pitchFamily="34" charset="0"/>
              </a:rPr>
              <a:t>Employees are able to maintain a continuous employment history in their résumés since their micro-learning will be part of the ongoing employment history.</a:t>
            </a:r>
          </a:p>
        </p:txBody>
      </p:sp>
      <p:sp>
        <p:nvSpPr>
          <p:cNvPr id="2" name="Footer Placeholder 1">
            <a:extLst>
              <a:ext uri="{FF2B5EF4-FFF2-40B4-BE49-F238E27FC236}">
                <a16:creationId xmlns:a16="http://schemas.microsoft.com/office/drawing/2014/main" id="{2BA07896-5EE9-4C5B-8628-6F7C0436C533}"/>
              </a:ext>
            </a:extLst>
          </p:cNvPr>
          <p:cNvSpPr>
            <a:spLocks noGrp="1"/>
          </p:cNvSpPr>
          <p:nvPr>
            <p:ph type="ftr" sz="quarter" idx="11"/>
          </p:nvPr>
        </p:nvSpPr>
        <p:spPr/>
        <p:txBody>
          <a:bodyPr/>
          <a:lstStyle/>
          <a:p>
            <a:r>
              <a:rPr lang="en-US"/>
              <a:t>CONFIDENTIAL - Copyright Protected</a:t>
            </a:r>
          </a:p>
        </p:txBody>
      </p:sp>
    </p:spTree>
    <p:extLst>
      <p:ext uri="{BB962C8B-B14F-4D97-AF65-F5344CB8AC3E}">
        <p14:creationId xmlns:p14="http://schemas.microsoft.com/office/powerpoint/2010/main" val="28717689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76">
            <a:extLst>
              <a:ext uri="{FF2B5EF4-FFF2-40B4-BE49-F238E27FC236}">
                <a16:creationId xmlns:a16="http://schemas.microsoft.com/office/drawing/2014/main" id="{B0B6D792-203C-4405-94C1-206D3EA7AD8E}"/>
              </a:ext>
            </a:extLst>
          </p:cNvPr>
          <p:cNvPicPr>
            <a:picLocks noChangeAspect="1"/>
          </p:cNvPicPr>
          <p:nvPr/>
        </p:nvPicPr>
        <p:blipFill>
          <a:blip r:embed="rId2"/>
          <a:stretch>
            <a:fillRect/>
          </a:stretch>
        </p:blipFill>
        <p:spPr>
          <a:xfrm>
            <a:off x="6100436" y="21735"/>
            <a:ext cx="6085282" cy="6854927"/>
          </a:xfrm>
          <a:prstGeom prst="rect">
            <a:avLst/>
          </a:prstGeom>
        </p:spPr>
      </p:pic>
      <p:pic>
        <p:nvPicPr>
          <p:cNvPr id="3" name="Picture 2">
            <a:extLst>
              <a:ext uri="{FF2B5EF4-FFF2-40B4-BE49-F238E27FC236}">
                <a16:creationId xmlns:a16="http://schemas.microsoft.com/office/drawing/2014/main" id="{A17B516F-82EC-455B-B639-A0EF6C39315A}"/>
              </a:ext>
            </a:extLst>
          </p:cNvPr>
          <p:cNvPicPr>
            <a:picLocks noChangeAspect="1"/>
          </p:cNvPicPr>
          <p:nvPr/>
        </p:nvPicPr>
        <p:blipFill>
          <a:blip r:embed="rId2"/>
          <a:stretch>
            <a:fillRect/>
          </a:stretch>
        </p:blipFill>
        <p:spPr>
          <a:xfrm>
            <a:off x="-3223" y="12404"/>
            <a:ext cx="6085282" cy="6854927"/>
          </a:xfrm>
          <a:prstGeom prst="rect">
            <a:avLst/>
          </a:prstGeom>
        </p:spPr>
      </p:pic>
      <p:sp>
        <p:nvSpPr>
          <p:cNvPr id="4" name="Slide Number Placeholder 3">
            <a:extLst>
              <a:ext uri="{FF2B5EF4-FFF2-40B4-BE49-F238E27FC236}">
                <a16:creationId xmlns:a16="http://schemas.microsoft.com/office/drawing/2014/main" id="{696C9D9E-EA17-4C9C-97C9-11E4571F19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71C293-A7E9-407C-8E5F-99CC6A4BB97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4287A33B-5B56-43AB-9EEB-19220FAB9B28}"/>
              </a:ext>
            </a:extLst>
          </p:cNvPr>
          <p:cNvGrpSpPr/>
          <p:nvPr/>
        </p:nvGrpSpPr>
        <p:grpSpPr>
          <a:xfrm>
            <a:off x="5801446" y="162276"/>
            <a:ext cx="589110" cy="6550052"/>
            <a:chOff x="5801446" y="162276"/>
            <a:chExt cx="589110" cy="6550052"/>
          </a:xfrm>
        </p:grpSpPr>
        <p:grpSp>
          <p:nvGrpSpPr>
            <p:cNvPr id="8" name="Group 7">
              <a:extLst>
                <a:ext uri="{FF2B5EF4-FFF2-40B4-BE49-F238E27FC236}">
                  <a16:creationId xmlns:a16="http://schemas.microsoft.com/office/drawing/2014/main" id="{E7DFCB8B-7E0B-40FC-81E0-448AAB7A52B9}"/>
                </a:ext>
              </a:extLst>
            </p:cNvPr>
            <p:cNvGrpSpPr/>
            <p:nvPr/>
          </p:nvGrpSpPr>
          <p:grpSpPr>
            <a:xfrm>
              <a:off x="5801446" y="162276"/>
              <a:ext cx="589110" cy="149252"/>
              <a:chOff x="5801446" y="162276"/>
              <a:chExt cx="589110" cy="149252"/>
            </a:xfrm>
          </p:grpSpPr>
          <p:sp>
            <p:nvSpPr>
              <p:cNvPr id="5" name="Oval 4">
                <a:extLst>
                  <a:ext uri="{FF2B5EF4-FFF2-40B4-BE49-F238E27FC236}">
                    <a16:creationId xmlns:a16="http://schemas.microsoft.com/office/drawing/2014/main" id="{F1E9BD77-816D-4750-9498-AEC7F0212E5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85ED04E5-B17D-4EFC-AEAE-95EDBD14770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Equals 6">
                <a:extLst>
                  <a:ext uri="{FF2B5EF4-FFF2-40B4-BE49-F238E27FC236}">
                    <a16:creationId xmlns:a16="http://schemas.microsoft.com/office/drawing/2014/main" id="{7A6E4B4E-4E51-42CA-9340-8F05AEBF4C7D}"/>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988C4969-2325-4F73-8448-46FC36751A4C}"/>
                </a:ext>
              </a:extLst>
            </p:cNvPr>
            <p:cNvGrpSpPr/>
            <p:nvPr/>
          </p:nvGrpSpPr>
          <p:grpSpPr>
            <a:xfrm>
              <a:off x="5801446" y="619476"/>
              <a:ext cx="589110" cy="149252"/>
              <a:chOff x="5801446" y="162276"/>
              <a:chExt cx="589110" cy="149252"/>
            </a:xfrm>
          </p:grpSpPr>
          <p:sp>
            <p:nvSpPr>
              <p:cNvPr id="10" name="Oval 9">
                <a:extLst>
                  <a:ext uri="{FF2B5EF4-FFF2-40B4-BE49-F238E27FC236}">
                    <a16:creationId xmlns:a16="http://schemas.microsoft.com/office/drawing/2014/main" id="{C50F7A81-1884-4EB8-9F68-00B153C8ED9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A84084AC-F3DF-42F8-8E49-5DD8D38776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Equals 11">
                <a:extLst>
                  <a:ext uri="{FF2B5EF4-FFF2-40B4-BE49-F238E27FC236}">
                    <a16:creationId xmlns:a16="http://schemas.microsoft.com/office/drawing/2014/main" id="{C006C901-7CFF-4C30-B437-BDC40E848078}"/>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D43E2B25-21BF-4583-932B-B12B73C7DEFC}"/>
                </a:ext>
              </a:extLst>
            </p:cNvPr>
            <p:cNvGrpSpPr/>
            <p:nvPr/>
          </p:nvGrpSpPr>
          <p:grpSpPr>
            <a:xfrm>
              <a:off x="5801446" y="1076676"/>
              <a:ext cx="589110" cy="149252"/>
              <a:chOff x="5801446" y="162276"/>
              <a:chExt cx="589110" cy="149252"/>
            </a:xfrm>
          </p:grpSpPr>
          <p:sp>
            <p:nvSpPr>
              <p:cNvPr id="14" name="Oval 13">
                <a:extLst>
                  <a:ext uri="{FF2B5EF4-FFF2-40B4-BE49-F238E27FC236}">
                    <a16:creationId xmlns:a16="http://schemas.microsoft.com/office/drawing/2014/main" id="{3342B180-3F5F-460A-9FFA-B48F9194B7F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CEEF60CC-FD9F-4576-94BE-9B4155DA31D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Equals 15">
                <a:extLst>
                  <a:ext uri="{FF2B5EF4-FFF2-40B4-BE49-F238E27FC236}">
                    <a16:creationId xmlns:a16="http://schemas.microsoft.com/office/drawing/2014/main" id="{2974E7EB-F63E-45CA-B347-2FC8F7B4224C}"/>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9AECA027-C315-4A52-BB39-DFA7C6119A5F}"/>
                </a:ext>
              </a:extLst>
            </p:cNvPr>
            <p:cNvGrpSpPr/>
            <p:nvPr/>
          </p:nvGrpSpPr>
          <p:grpSpPr>
            <a:xfrm>
              <a:off x="5801446" y="1533876"/>
              <a:ext cx="589110" cy="149252"/>
              <a:chOff x="5801446" y="162276"/>
              <a:chExt cx="589110" cy="149252"/>
            </a:xfrm>
          </p:grpSpPr>
          <p:sp>
            <p:nvSpPr>
              <p:cNvPr id="18" name="Oval 17">
                <a:extLst>
                  <a:ext uri="{FF2B5EF4-FFF2-40B4-BE49-F238E27FC236}">
                    <a16:creationId xmlns:a16="http://schemas.microsoft.com/office/drawing/2014/main" id="{7C91053B-82D6-4BDD-A0B5-43FA60303327}"/>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D5B78E8-5172-410A-80AD-39F64C5D24AB}"/>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Equals 19">
                <a:extLst>
                  <a:ext uri="{FF2B5EF4-FFF2-40B4-BE49-F238E27FC236}">
                    <a16:creationId xmlns:a16="http://schemas.microsoft.com/office/drawing/2014/main" id="{4B5A3D7E-6D06-4345-9092-4F8A679AFD4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1" name="Group 20">
              <a:extLst>
                <a:ext uri="{FF2B5EF4-FFF2-40B4-BE49-F238E27FC236}">
                  <a16:creationId xmlns:a16="http://schemas.microsoft.com/office/drawing/2014/main" id="{C1284462-0FBC-4623-8B63-0A74037FEBB0}"/>
                </a:ext>
              </a:extLst>
            </p:cNvPr>
            <p:cNvGrpSpPr/>
            <p:nvPr/>
          </p:nvGrpSpPr>
          <p:grpSpPr>
            <a:xfrm>
              <a:off x="5801446" y="1991076"/>
              <a:ext cx="589110" cy="149252"/>
              <a:chOff x="5801446" y="162276"/>
              <a:chExt cx="589110" cy="149252"/>
            </a:xfrm>
          </p:grpSpPr>
          <p:sp>
            <p:nvSpPr>
              <p:cNvPr id="22" name="Oval 21">
                <a:extLst>
                  <a:ext uri="{FF2B5EF4-FFF2-40B4-BE49-F238E27FC236}">
                    <a16:creationId xmlns:a16="http://schemas.microsoft.com/office/drawing/2014/main" id="{B9B5B5AF-5903-43CC-9E7C-D753E4C67FF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2C8A6F5F-34E2-4EF6-95A4-C5100F2F20F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Equals 23">
                <a:extLst>
                  <a:ext uri="{FF2B5EF4-FFF2-40B4-BE49-F238E27FC236}">
                    <a16:creationId xmlns:a16="http://schemas.microsoft.com/office/drawing/2014/main" id="{59FBF61D-21FE-4BA7-94F6-89CEEC2B24B2}"/>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47879634-B96E-4D76-9058-38631BBA31FE}"/>
                </a:ext>
              </a:extLst>
            </p:cNvPr>
            <p:cNvGrpSpPr/>
            <p:nvPr/>
          </p:nvGrpSpPr>
          <p:grpSpPr>
            <a:xfrm>
              <a:off x="5801446" y="2448276"/>
              <a:ext cx="589110" cy="149252"/>
              <a:chOff x="5801446" y="162276"/>
              <a:chExt cx="589110" cy="149252"/>
            </a:xfrm>
          </p:grpSpPr>
          <p:sp>
            <p:nvSpPr>
              <p:cNvPr id="26" name="Oval 25">
                <a:extLst>
                  <a:ext uri="{FF2B5EF4-FFF2-40B4-BE49-F238E27FC236}">
                    <a16:creationId xmlns:a16="http://schemas.microsoft.com/office/drawing/2014/main" id="{86F94DAD-8390-4A32-B5A2-7C8316C2F0E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C86F0EE2-D661-4E3D-B1BA-7AECC3F99C85}"/>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Equals 27">
                <a:extLst>
                  <a:ext uri="{FF2B5EF4-FFF2-40B4-BE49-F238E27FC236}">
                    <a16:creationId xmlns:a16="http://schemas.microsoft.com/office/drawing/2014/main" id="{BC71E4E5-51B9-409D-A621-18523047CB6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9" name="Group 28">
              <a:extLst>
                <a:ext uri="{FF2B5EF4-FFF2-40B4-BE49-F238E27FC236}">
                  <a16:creationId xmlns:a16="http://schemas.microsoft.com/office/drawing/2014/main" id="{889CCA48-217A-415E-B755-5B3FB14F5592}"/>
                </a:ext>
              </a:extLst>
            </p:cNvPr>
            <p:cNvGrpSpPr/>
            <p:nvPr/>
          </p:nvGrpSpPr>
          <p:grpSpPr>
            <a:xfrm>
              <a:off x="5801446" y="2905476"/>
              <a:ext cx="589110" cy="149252"/>
              <a:chOff x="5801446" y="162276"/>
              <a:chExt cx="589110" cy="149252"/>
            </a:xfrm>
          </p:grpSpPr>
          <p:sp>
            <p:nvSpPr>
              <p:cNvPr id="30" name="Oval 29">
                <a:extLst>
                  <a:ext uri="{FF2B5EF4-FFF2-40B4-BE49-F238E27FC236}">
                    <a16:creationId xmlns:a16="http://schemas.microsoft.com/office/drawing/2014/main" id="{BB6FB66C-4234-43B1-B654-67C891B89A9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BB4B771C-82F6-46E3-AFAD-7DFC893D831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Equals 31">
                <a:extLst>
                  <a:ext uri="{FF2B5EF4-FFF2-40B4-BE49-F238E27FC236}">
                    <a16:creationId xmlns:a16="http://schemas.microsoft.com/office/drawing/2014/main" id="{51B32C43-5033-4D20-98BC-DB35298BCDA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3" name="Group 32">
              <a:extLst>
                <a:ext uri="{FF2B5EF4-FFF2-40B4-BE49-F238E27FC236}">
                  <a16:creationId xmlns:a16="http://schemas.microsoft.com/office/drawing/2014/main" id="{51EEAD22-66F0-4EE8-B48E-4382ECB19AA7}"/>
                </a:ext>
              </a:extLst>
            </p:cNvPr>
            <p:cNvGrpSpPr/>
            <p:nvPr/>
          </p:nvGrpSpPr>
          <p:grpSpPr>
            <a:xfrm>
              <a:off x="5801446" y="3362676"/>
              <a:ext cx="589110" cy="149252"/>
              <a:chOff x="5801446" y="162276"/>
              <a:chExt cx="589110" cy="149252"/>
            </a:xfrm>
          </p:grpSpPr>
          <p:sp>
            <p:nvSpPr>
              <p:cNvPr id="34" name="Oval 33">
                <a:extLst>
                  <a:ext uri="{FF2B5EF4-FFF2-40B4-BE49-F238E27FC236}">
                    <a16:creationId xmlns:a16="http://schemas.microsoft.com/office/drawing/2014/main" id="{78637244-3D62-4728-92B4-CFFEA4CB098E}"/>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FDB6AA16-9D5F-4E7C-94EB-155DAB12940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Equals 35">
                <a:extLst>
                  <a:ext uri="{FF2B5EF4-FFF2-40B4-BE49-F238E27FC236}">
                    <a16:creationId xmlns:a16="http://schemas.microsoft.com/office/drawing/2014/main" id="{1030F5C7-2A67-4577-B346-0FF5347C67F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7" name="Group 36">
              <a:extLst>
                <a:ext uri="{FF2B5EF4-FFF2-40B4-BE49-F238E27FC236}">
                  <a16:creationId xmlns:a16="http://schemas.microsoft.com/office/drawing/2014/main" id="{402E035F-4C03-41FE-960D-2DB4DDDCFE6D}"/>
                </a:ext>
              </a:extLst>
            </p:cNvPr>
            <p:cNvGrpSpPr/>
            <p:nvPr/>
          </p:nvGrpSpPr>
          <p:grpSpPr>
            <a:xfrm>
              <a:off x="5801446" y="3819876"/>
              <a:ext cx="589110" cy="149252"/>
              <a:chOff x="5801446" y="162276"/>
              <a:chExt cx="589110" cy="149252"/>
            </a:xfrm>
          </p:grpSpPr>
          <p:sp>
            <p:nvSpPr>
              <p:cNvPr id="38" name="Oval 37">
                <a:extLst>
                  <a:ext uri="{FF2B5EF4-FFF2-40B4-BE49-F238E27FC236}">
                    <a16:creationId xmlns:a16="http://schemas.microsoft.com/office/drawing/2014/main" id="{CC79A6CF-17E3-45C7-AA0D-EB1AADBEBFE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F4927DFF-416F-4F73-A524-FEEC3553BB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Equals 39">
                <a:extLst>
                  <a:ext uri="{FF2B5EF4-FFF2-40B4-BE49-F238E27FC236}">
                    <a16:creationId xmlns:a16="http://schemas.microsoft.com/office/drawing/2014/main" id="{69325E82-420A-4FA9-8169-1FEF74BF0F4B}"/>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1" name="Group 40">
              <a:extLst>
                <a:ext uri="{FF2B5EF4-FFF2-40B4-BE49-F238E27FC236}">
                  <a16:creationId xmlns:a16="http://schemas.microsoft.com/office/drawing/2014/main" id="{2586C658-1EE4-4412-BE74-BC841276624B}"/>
                </a:ext>
              </a:extLst>
            </p:cNvPr>
            <p:cNvGrpSpPr/>
            <p:nvPr/>
          </p:nvGrpSpPr>
          <p:grpSpPr>
            <a:xfrm>
              <a:off x="5801446" y="4277076"/>
              <a:ext cx="589110" cy="149252"/>
              <a:chOff x="5801446" y="162276"/>
              <a:chExt cx="589110" cy="149252"/>
            </a:xfrm>
          </p:grpSpPr>
          <p:sp>
            <p:nvSpPr>
              <p:cNvPr id="42" name="Oval 41">
                <a:extLst>
                  <a:ext uri="{FF2B5EF4-FFF2-40B4-BE49-F238E27FC236}">
                    <a16:creationId xmlns:a16="http://schemas.microsoft.com/office/drawing/2014/main" id="{7846AA1E-7E27-4A08-B332-6120F1FE5700}"/>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a:extLst>
                  <a:ext uri="{FF2B5EF4-FFF2-40B4-BE49-F238E27FC236}">
                    <a16:creationId xmlns:a16="http://schemas.microsoft.com/office/drawing/2014/main" id="{BA7D4AAD-D41E-4AE0-9E54-572FA7B14717}"/>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Equals 43">
                <a:extLst>
                  <a:ext uri="{FF2B5EF4-FFF2-40B4-BE49-F238E27FC236}">
                    <a16:creationId xmlns:a16="http://schemas.microsoft.com/office/drawing/2014/main" id="{FC515415-2744-4FEB-B57F-8DEA66F4339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5" name="Group 44">
              <a:extLst>
                <a:ext uri="{FF2B5EF4-FFF2-40B4-BE49-F238E27FC236}">
                  <a16:creationId xmlns:a16="http://schemas.microsoft.com/office/drawing/2014/main" id="{3865C19F-FCC9-4AE6-B623-458C7D1150A8}"/>
                </a:ext>
              </a:extLst>
            </p:cNvPr>
            <p:cNvGrpSpPr/>
            <p:nvPr/>
          </p:nvGrpSpPr>
          <p:grpSpPr>
            <a:xfrm>
              <a:off x="5801446" y="4734276"/>
              <a:ext cx="589110" cy="149252"/>
              <a:chOff x="5801446" y="162276"/>
              <a:chExt cx="589110" cy="149252"/>
            </a:xfrm>
          </p:grpSpPr>
          <p:sp>
            <p:nvSpPr>
              <p:cNvPr id="46" name="Oval 45">
                <a:extLst>
                  <a:ext uri="{FF2B5EF4-FFF2-40B4-BE49-F238E27FC236}">
                    <a16:creationId xmlns:a16="http://schemas.microsoft.com/office/drawing/2014/main" id="{610A9734-043E-49C8-BDDB-96A0B7110B43}"/>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9FFD026B-ABAC-4C25-950E-F65EEECA5C0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Equals 47">
                <a:extLst>
                  <a:ext uri="{FF2B5EF4-FFF2-40B4-BE49-F238E27FC236}">
                    <a16:creationId xmlns:a16="http://schemas.microsoft.com/office/drawing/2014/main" id="{073B3345-8293-449E-BFB1-52E3C46831C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9" name="Group 48">
              <a:extLst>
                <a:ext uri="{FF2B5EF4-FFF2-40B4-BE49-F238E27FC236}">
                  <a16:creationId xmlns:a16="http://schemas.microsoft.com/office/drawing/2014/main" id="{F3ACE9BD-20C3-49ED-90B2-B2A9849988E7}"/>
                </a:ext>
              </a:extLst>
            </p:cNvPr>
            <p:cNvGrpSpPr/>
            <p:nvPr/>
          </p:nvGrpSpPr>
          <p:grpSpPr>
            <a:xfrm>
              <a:off x="5801446" y="5191476"/>
              <a:ext cx="589110" cy="149252"/>
              <a:chOff x="5801446" y="162276"/>
              <a:chExt cx="589110" cy="149252"/>
            </a:xfrm>
          </p:grpSpPr>
          <p:sp>
            <p:nvSpPr>
              <p:cNvPr id="50" name="Oval 49">
                <a:extLst>
                  <a:ext uri="{FF2B5EF4-FFF2-40B4-BE49-F238E27FC236}">
                    <a16:creationId xmlns:a16="http://schemas.microsoft.com/office/drawing/2014/main" id="{7ED317B3-5E4C-427C-870B-C9D399E8D07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AE2AA2EE-04D2-4445-A143-98EEF4553AF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Equals 51">
                <a:extLst>
                  <a:ext uri="{FF2B5EF4-FFF2-40B4-BE49-F238E27FC236}">
                    <a16:creationId xmlns:a16="http://schemas.microsoft.com/office/drawing/2014/main" id="{B6DA135B-B87D-42BC-A095-B3ADCF133029}"/>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08B34262-9E38-42F4-9369-A858AE9B2DFC}"/>
                </a:ext>
              </a:extLst>
            </p:cNvPr>
            <p:cNvGrpSpPr/>
            <p:nvPr/>
          </p:nvGrpSpPr>
          <p:grpSpPr>
            <a:xfrm>
              <a:off x="5801446" y="5648676"/>
              <a:ext cx="589110" cy="149252"/>
              <a:chOff x="5801446" y="162276"/>
              <a:chExt cx="589110" cy="149252"/>
            </a:xfrm>
          </p:grpSpPr>
          <p:sp>
            <p:nvSpPr>
              <p:cNvPr id="54" name="Oval 53">
                <a:extLst>
                  <a:ext uri="{FF2B5EF4-FFF2-40B4-BE49-F238E27FC236}">
                    <a16:creationId xmlns:a16="http://schemas.microsoft.com/office/drawing/2014/main" id="{3540673A-D5D4-42F2-A123-2C65554FE35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3941B9F6-AD8B-47D9-895A-8612F1EB1C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Equals 55">
                <a:extLst>
                  <a:ext uri="{FF2B5EF4-FFF2-40B4-BE49-F238E27FC236}">
                    <a16:creationId xmlns:a16="http://schemas.microsoft.com/office/drawing/2014/main" id="{8C60F8F8-C6F0-40CC-B9C6-87BA8A2C60C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09BDC3C0-5F48-4B9A-9530-07EB4B08C942}"/>
                </a:ext>
              </a:extLst>
            </p:cNvPr>
            <p:cNvGrpSpPr/>
            <p:nvPr/>
          </p:nvGrpSpPr>
          <p:grpSpPr>
            <a:xfrm>
              <a:off x="5801446" y="6105876"/>
              <a:ext cx="589110" cy="149252"/>
              <a:chOff x="5801446" y="162276"/>
              <a:chExt cx="589110" cy="149252"/>
            </a:xfrm>
          </p:grpSpPr>
          <p:sp>
            <p:nvSpPr>
              <p:cNvPr id="58" name="Oval 57">
                <a:extLst>
                  <a:ext uri="{FF2B5EF4-FFF2-40B4-BE49-F238E27FC236}">
                    <a16:creationId xmlns:a16="http://schemas.microsoft.com/office/drawing/2014/main" id="{3D04383E-845B-4ECB-8071-7DD083F0A59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78658B97-4C09-496E-9B04-D0A9C6C667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Equals 59">
                <a:extLst>
                  <a:ext uri="{FF2B5EF4-FFF2-40B4-BE49-F238E27FC236}">
                    <a16:creationId xmlns:a16="http://schemas.microsoft.com/office/drawing/2014/main" id="{1B0BEA9F-1A0B-488C-8F6D-2D428E066E66}"/>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1" name="Group 60">
              <a:extLst>
                <a:ext uri="{FF2B5EF4-FFF2-40B4-BE49-F238E27FC236}">
                  <a16:creationId xmlns:a16="http://schemas.microsoft.com/office/drawing/2014/main" id="{DE839CC6-FAAD-495F-9ECD-B5409FB94216}"/>
                </a:ext>
              </a:extLst>
            </p:cNvPr>
            <p:cNvGrpSpPr/>
            <p:nvPr/>
          </p:nvGrpSpPr>
          <p:grpSpPr>
            <a:xfrm>
              <a:off x="5801446" y="6563076"/>
              <a:ext cx="589110" cy="149252"/>
              <a:chOff x="5801446" y="162276"/>
              <a:chExt cx="589110" cy="149252"/>
            </a:xfrm>
          </p:grpSpPr>
          <p:sp>
            <p:nvSpPr>
              <p:cNvPr id="62" name="Oval 61">
                <a:extLst>
                  <a:ext uri="{FF2B5EF4-FFF2-40B4-BE49-F238E27FC236}">
                    <a16:creationId xmlns:a16="http://schemas.microsoft.com/office/drawing/2014/main" id="{1E5CCC73-63BD-48D8-A231-73159B01E10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F9D754FD-6FDC-4889-88B5-386CFE9C91D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Equals 63">
                <a:extLst>
                  <a:ext uri="{FF2B5EF4-FFF2-40B4-BE49-F238E27FC236}">
                    <a16:creationId xmlns:a16="http://schemas.microsoft.com/office/drawing/2014/main" id="{A1DCF708-41DB-4DC0-BF73-C9BD6BB4325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66" name="TextBox 65">
            <a:extLst>
              <a:ext uri="{FF2B5EF4-FFF2-40B4-BE49-F238E27FC236}">
                <a16:creationId xmlns:a16="http://schemas.microsoft.com/office/drawing/2014/main" id="{749939B9-50AD-4090-969E-1EE819BBA9ED}"/>
              </a:ext>
            </a:extLst>
          </p:cNvPr>
          <p:cNvSpPr txBox="1"/>
          <p:nvPr/>
        </p:nvSpPr>
        <p:spPr>
          <a:xfrm>
            <a:off x="-7886" y="312218"/>
            <a:ext cx="589737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30374B"/>
                </a:solidFill>
                <a:latin typeface="Arial" panose="020B0604020202020204" pitchFamily="34" charset="0"/>
                <a:cs typeface="Arial" panose="020B0604020202020204" pitchFamily="34" charset="0"/>
              </a:rPr>
              <a:t>Benefits of MEX</a:t>
            </a:r>
            <a:r>
              <a:rPr lang="en-US" sz="2800" b="1" baseline="30000" dirty="0">
                <a:solidFill>
                  <a:srgbClr val="30374B"/>
                </a:solidFill>
                <a:latin typeface="Arial" panose="020B0604020202020204" pitchFamily="34" charset="0"/>
                <a:cs typeface="Arial" panose="020B0604020202020204" pitchFamily="34" charset="0"/>
              </a:rPr>
              <a:t>©</a:t>
            </a:r>
            <a:endParaRPr kumimoji="0" lang="en-US" sz="2800" b="1" i="0" u="none" strike="noStrike" kern="1200" cap="none" spc="0" normalizeH="0" baseline="30000" noProof="0" dirty="0">
              <a:ln>
                <a:noFill/>
              </a:ln>
              <a:solidFill>
                <a:srgbClr val="30374B"/>
              </a:solidFill>
              <a:effectLst/>
              <a:uLnTx/>
              <a:uFillTx/>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423D04F3-FF70-4856-9DC0-FCA50D65554F}"/>
              </a:ext>
            </a:extLst>
          </p:cNvPr>
          <p:cNvSpPr txBox="1"/>
          <p:nvPr/>
        </p:nvSpPr>
        <p:spPr>
          <a:xfrm>
            <a:off x="152399" y="928650"/>
            <a:ext cx="5537425" cy="5326138"/>
          </a:xfrm>
          <a:prstGeom prst="rect">
            <a:avLst/>
          </a:prstGeom>
          <a:noFill/>
        </p:spPr>
        <p:txBody>
          <a:bodyPr wrap="square">
            <a:spAutoFit/>
          </a:bodyPr>
          <a:lstStyle/>
          <a:p>
            <a:pPr marL="0" marR="0" algn="ctr">
              <a:lnSpc>
                <a:spcPts val="2800"/>
              </a:lnSpc>
              <a:spcBef>
                <a:spcPts val="300"/>
              </a:spcBef>
              <a:spcAft>
                <a:spcPts val="300"/>
              </a:spcAft>
              <a:tabLst>
                <a:tab pos="3667760" algn="l"/>
              </a:tabLst>
            </a:pPr>
            <a:r>
              <a:rPr lang="en-US" sz="2000" b="1" u="sng" dirty="0">
                <a:effectLst/>
                <a:latin typeface="Arial" panose="020B0604020202020204" pitchFamily="34" charset="0"/>
                <a:ea typeface="Calibri" panose="020F0502020204030204" pitchFamily="34" charset="0"/>
              </a:rPr>
              <a:t>Benefits to Approved Colleges (AC):</a:t>
            </a:r>
            <a:endParaRPr lang="en-CA" sz="2000" dirty="0">
              <a:effectLst/>
              <a:latin typeface="Arial" panose="020B0604020202020204" pitchFamily="34" charset="0"/>
              <a:ea typeface="Calibri" panose="020F0502020204030204" pitchFamily="34" charset="0"/>
            </a:endParaRPr>
          </a:p>
          <a:p>
            <a:pPr marL="342900" marR="0" lvl="0" indent="-342900" algn="just">
              <a:lnSpc>
                <a:spcPts val="2800"/>
              </a:lnSpc>
              <a:spcBef>
                <a:spcPts val="300"/>
              </a:spcBef>
              <a:spcAft>
                <a:spcPts val="300"/>
              </a:spcAft>
              <a:buFont typeface="+mj-lt"/>
              <a:buAutoNum type="arabicPeriod"/>
              <a:tabLst>
                <a:tab pos="3667760" algn="l"/>
              </a:tabLst>
            </a:pPr>
            <a:r>
              <a:rPr lang="en-CA" sz="2000" dirty="0">
                <a:effectLst/>
                <a:latin typeface="Arial" panose="020B0604020202020204" pitchFamily="34" charset="0"/>
                <a:ea typeface="Calibri" panose="020F0502020204030204" pitchFamily="34" charset="0"/>
                <a:cs typeface="Times New Roman" panose="02020603050405020304" pitchFamily="18" charset="0"/>
              </a:rPr>
              <a:t>Colleges who register with MEX</a:t>
            </a:r>
            <a:r>
              <a:rPr lang="en-CA" sz="20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2000" dirty="0">
                <a:effectLst/>
                <a:latin typeface="Arial" panose="020B0604020202020204" pitchFamily="34" charset="0"/>
                <a:ea typeface="Calibri" panose="020F0502020204030204" pitchFamily="34" charset="0"/>
                <a:cs typeface="Times New Roman" panose="02020603050405020304" pitchFamily="18" charset="0"/>
              </a:rPr>
              <a:t> will have the exquisite opportunity to participate in the Micro-credentials program that has been advocated by Ontario government and thus develop Micro-credential courses to meet the current demands.</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ts val="2800"/>
              </a:lnSpc>
              <a:spcBef>
                <a:spcPts val="300"/>
              </a:spcBef>
              <a:spcAft>
                <a:spcPts val="300"/>
              </a:spcAft>
              <a:buFont typeface="+mj-lt"/>
              <a:buAutoNum type="arabicPeriod"/>
              <a:tabLst>
                <a:tab pos="3667760" algn="l"/>
              </a:tabLst>
            </a:pPr>
            <a:r>
              <a:rPr lang="en-CA" sz="2000" dirty="0">
                <a:effectLst/>
                <a:latin typeface="Arial" panose="020B0604020202020204" pitchFamily="34" charset="0"/>
                <a:ea typeface="Calibri" panose="020F0502020204030204" pitchFamily="34" charset="0"/>
                <a:cs typeface="Times New Roman" panose="02020603050405020304" pitchFamily="18" charset="0"/>
              </a:rPr>
              <a:t>Students who register with these colleges will also benefit since they will be registered with MEX</a:t>
            </a:r>
            <a:r>
              <a:rPr lang="en-CA" sz="20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2000" dirty="0">
                <a:effectLst/>
                <a:latin typeface="Arial" panose="020B0604020202020204" pitchFamily="34" charset="0"/>
                <a:ea typeface="Calibri" panose="020F0502020204030204" pitchFamily="34" charset="0"/>
                <a:cs typeface="Times New Roman" panose="02020603050405020304" pitchFamily="18" charset="0"/>
              </a:rPr>
              <a:t> as well.</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ts val="2800"/>
              </a:lnSpc>
              <a:spcBef>
                <a:spcPts val="300"/>
              </a:spcBef>
              <a:spcAft>
                <a:spcPts val="300"/>
              </a:spcAft>
              <a:buFont typeface="+mj-lt"/>
              <a:buAutoNum type="arabicPeriod"/>
              <a:tabLst>
                <a:tab pos="3667760" algn="l"/>
              </a:tabLst>
            </a:pPr>
            <a:r>
              <a:rPr lang="en-CA" sz="2000" dirty="0">
                <a:effectLst/>
                <a:latin typeface="Arial" panose="020B0604020202020204" pitchFamily="34" charset="0"/>
                <a:ea typeface="Calibri" panose="020F0502020204030204" pitchFamily="34" charset="0"/>
                <a:cs typeface="Times New Roman" panose="02020603050405020304" pitchFamily="18" charset="0"/>
              </a:rPr>
              <a:t>Approved colleges will have the opportunity to increase the number of courses to meet the demands of Micro-credential courses as confirmed by MEX</a:t>
            </a:r>
            <a:r>
              <a:rPr lang="en-CA" sz="20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2000" dirty="0">
                <a:effectLst/>
                <a:latin typeface="Arial" panose="020B0604020202020204" pitchFamily="34" charset="0"/>
                <a:ea typeface="Calibri" panose="020F0502020204030204" pitchFamily="34" charset="0"/>
                <a:cs typeface="Times New Roman" panose="02020603050405020304" pitchFamily="18" charset="0"/>
              </a:rPr>
              <a:t>.</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5" name="Rectangle 5">
            <a:extLst>
              <a:ext uri="{FF2B5EF4-FFF2-40B4-BE49-F238E27FC236}">
                <a16:creationId xmlns:a16="http://schemas.microsoft.com/office/drawing/2014/main" id="{F408CB3F-F2A8-433E-9FE2-71848B34C98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1" name="Rectangle 7">
            <a:extLst>
              <a:ext uri="{FF2B5EF4-FFF2-40B4-BE49-F238E27FC236}">
                <a16:creationId xmlns:a16="http://schemas.microsoft.com/office/drawing/2014/main" id="{8CE36B10-0C02-4746-B8D9-867E347B8EE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3" name="Rectangle 9">
            <a:extLst>
              <a:ext uri="{FF2B5EF4-FFF2-40B4-BE49-F238E27FC236}">
                <a16:creationId xmlns:a16="http://schemas.microsoft.com/office/drawing/2014/main" id="{9DD4700C-63FD-4415-A15E-35F956F920A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5" name="Rectangle 11">
            <a:extLst>
              <a:ext uri="{FF2B5EF4-FFF2-40B4-BE49-F238E27FC236}">
                <a16:creationId xmlns:a16="http://schemas.microsoft.com/office/drawing/2014/main" id="{AD2E6BFA-FB38-4E10-80F0-B05B53B4F8D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78" name="TextBox 77">
            <a:extLst>
              <a:ext uri="{FF2B5EF4-FFF2-40B4-BE49-F238E27FC236}">
                <a16:creationId xmlns:a16="http://schemas.microsoft.com/office/drawing/2014/main" id="{F88A4AC9-2323-47DF-BAC7-BEB3EAB6441D}"/>
              </a:ext>
            </a:extLst>
          </p:cNvPr>
          <p:cNvSpPr txBox="1"/>
          <p:nvPr/>
        </p:nvSpPr>
        <p:spPr>
          <a:xfrm>
            <a:off x="6655345" y="637477"/>
            <a:ext cx="5265583" cy="5677901"/>
          </a:xfrm>
          <a:prstGeom prst="rect">
            <a:avLst/>
          </a:prstGeom>
          <a:noFill/>
        </p:spPr>
        <p:txBody>
          <a:bodyPr wrap="square">
            <a:spAutoFit/>
          </a:bodyPr>
          <a:lstStyle/>
          <a:p>
            <a:pPr marL="0" marR="0" algn="ctr">
              <a:lnSpc>
                <a:spcPts val="2800"/>
              </a:lnSpc>
              <a:spcBef>
                <a:spcPts val="300"/>
              </a:spcBef>
              <a:spcAft>
                <a:spcPts val="300"/>
              </a:spcAft>
              <a:tabLst>
                <a:tab pos="3667760" algn="l"/>
              </a:tabLst>
            </a:pPr>
            <a:r>
              <a:rPr lang="en-US" sz="2000" b="1" u="sng" dirty="0">
                <a:effectLst/>
                <a:latin typeface="Arial" panose="020B0604020202020204" pitchFamily="34" charset="0"/>
                <a:ea typeface="Calibri" panose="020F0502020204030204" pitchFamily="34" charset="0"/>
              </a:rPr>
              <a:t>Benefits to the Economy:</a:t>
            </a:r>
            <a:endParaRPr lang="en-CA" sz="2000" dirty="0">
              <a:effectLst/>
              <a:latin typeface="Arial" panose="020B0604020202020204" pitchFamily="34" charset="0"/>
              <a:ea typeface="Calibri" panose="020F0502020204030204" pitchFamily="34" charset="0"/>
            </a:endParaRPr>
          </a:p>
          <a:p>
            <a:pPr marL="342900" marR="0" lvl="0" indent="-342900">
              <a:lnSpc>
                <a:spcPts val="2800"/>
              </a:lnSpc>
              <a:spcBef>
                <a:spcPts val="300"/>
              </a:spcBef>
              <a:spcAft>
                <a:spcPts val="300"/>
              </a:spcAft>
              <a:buFont typeface="+mj-lt"/>
              <a:buAutoNum type="arabicPeriod"/>
              <a:tabLst>
                <a:tab pos="3667760" algn="l"/>
              </a:tabLst>
            </a:pPr>
            <a:r>
              <a:rPr lang="en-CA" sz="2000" dirty="0">
                <a:effectLst/>
                <a:latin typeface="Arial" panose="020B0604020202020204" pitchFamily="34" charset="0"/>
                <a:ea typeface="Calibri" panose="020F0502020204030204" pitchFamily="34" charset="0"/>
                <a:cs typeface="Times New Roman" panose="02020603050405020304" pitchFamily="18" charset="0"/>
              </a:rPr>
              <a:t>As a result of the MEX</a:t>
            </a:r>
            <a:r>
              <a:rPr lang="en-CA" sz="20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2000" dirty="0">
                <a:effectLst/>
                <a:latin typeface="Arial" panose="020B0604020202020204" pitchFamily="34" charset="0"/>
                <a:ea typeface="Calibri" panose="020F0502020204030204" pitchFamily="34" charset="0"/>
                <a:cs typeface="Times New Roman" panose="02020603050405020304" pitchFamily="18" charset="0"/>
              </a:rPr>
              <a:t> model, the economy flourishes since the unemployment rate will drop.</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ts val="2800"/>
              </a:lnSpc>
              <a:spcBef>
                <a:spcPts val="300"/>
              </a:spcBef>
              <a:spcAft>
                <a:spcPts val="300"/>
              </a:spcAft>
              <a:buFont typeface="+mj-lt"/>
              <a:buAutoNum type="arabicPeriod"/>
              <a:tabLst>
                <a:tab pos="3667760" algn="l"/>
              </a:tabLst>
            </a:pPr>
            <a:r>
              <a:rPr lang="en-CA" sz="2000" dirty="0">
                <a:effectLst/>
                <a:latin typeface="Arial" panose="020B0604020202020204" pitchFamily="34" charset="0"/>
                <a:ea typeface="Calibri" panose="020F0502020204030204" pitchFamily="34" charset="0"/>
                <a:cs typeface="Times New Roman" panose="02020603050405020304" pitchFamily="18" charset="0"/>
              </a:rPr>
              <a:t>Stakeholders like employers and the industry in general who register with MEX</a:t>
            </a:r>
            <a:r>
              <a:rPr lang="en-CA" sz="20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2000" dirty="0">
                <a:effectLst/>
                <a:latin typeface="Arial" panose="020B0604020202020204" pitchFamily="34" charset="0"/>
                <a:ea typeface="Calibri" panose="020F0502020204030204" pitchFamily="34" charset="0"/>
                <a:cs typeface="Times New Roman" panose="02020603050405020304" pitchFamily="18" charset="0"/>
              </a:rPr>
              <a:t> will benefit because they are able to get adequately trained employees to meet their specific job demands. </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ts val="2800"/>
              </a:lnSpc>
              <a:spcBef>
                <a:spcPts val="300"/>
              </a:spcBef>
              <a:spcAft>
                <a:spcPts val="300"/>
              </a:spcAft>
              <a:buFont typeface="+mj-lt"/>
              <a:buAutoNum type="arabicPeriod"/>
              <a:tabLst>
                <a:tab pos="3667760" algn="l"/>
              </a:tabLst>
            </a:pPr>
            <a:r>
              <a:rPr lang="en-CA" sz="2000" dirty="0">
                <a:effectLst/>
                <a:latin typeface="Arial" panose="020B0604020202020204" pitchFamily="34" charset="0"/>
                <a:ea typeface="Calibri" panose="020F0502020204030204" pitchFamily="34" charset="0"/>
                <a:cs typeface="Times New Roman" panose="02020603050405020304" pitchFamily="18" charset="0"/>
              </a:rPr>
              <a:t>The standard of job-oriented training gets uplifted because any person unemployed once registered with MEX</a:t>
            </a:r>
            <a:r>
              <a:rPr lang="en-CA" sz="20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2000" dirty="0">
                <a:effectLst/>
                <a:latin typeface="Arial" panose="020B0604020202020204" pitchFamily="34" charset="0"/>
                <a:ea typeface="Calibri" panose="020F0502020204030204" pitchFamily="34" charset="0"/>
                <a:cs typeface="Times New Roman" panose="02020603050405020304" pitchFamily="18" charset="0"/>
              </a:rPr>
              <a:t> gets trained in skills that employers need and thus employers are able to absorb those employees quickly in their workforce.</a:t>
            </a:r>
            <a:endParaRPr lang="en-CA" sz="2000" dirty="0">
              <a:effectLst/>
              <a:latin typeface="Arial" panose="020B0604020202020204" pitchFamily="34" charset="0"/>
              <a:ea typeface="Calibri" panose="020F050202020403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BA07896-5EE9-4C5B-8628-6F7C0436C533}"/>
              </a:ext>
            </a:extLst>
          </p:cNvPr>
          <p:cNvSpPr>
            <a:spLocks noGrp="1"/>
          </p:cNvSpPr>
          <p:nvPr>
            <p:ph type="ftr" sz="quarter" idx="11"/>
          </p:nvPr>
        </p:nvSpPr>
        <p:spPr/>
        <p:txBody>
          <a:bodyPr/>
          <a:lstStyle/>
          <a:p>
            <a:r>
              <a:rPr lang="en-US"/>
              <a:t>CONFIDENTIAL - Copyright Protected</a:t>
            </a:r>
          </a:p>
        </p:txBody>
      </p:sp>
    </p:spTree>
    <p:extLst>
      <p:ext uri="{BB962C8B-B14F-4D97-AF65-F5344CB8AC3E}">
        <p14:creationId xmlns:p14="http://schemas.microsoft.com/office/powerpoint/2010/main" val="1660234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76">
            <a:extLst>
              <a:ext uri="{FF2B5EF4-FFF2-40B4-BE49-F238E27FC236}">
                <a16:creationId xmlns:a16="http://schemas.microsoft.com/office/drawing/2014/main" id="{B0B6D792-203C-4405-94C1-206D3EA7AD8E}"/>
              </a:ext>
            </a:extLst>
          </p:cNvPr>
          <p:cNvPicPr>
            <a:picLocks noChangeAspect="1"/>
          </p:cNvPicPr>
          <p:nvPr/>
        </p:nvPicPr>
        <p:blipFill>
          <a:blip r:embed="rId2"/>
          <a:stretch>
            <a:fillRect/>
          </a:stretch>
        </p:blipFill>
        <p:spPr>
          <a:xfrm>
            <a:off x="6091108" y="3073"/>
            <a:ext cx="6085282" cy="6854927"/>
          </a:xfrm>
          <a:prstGeom prst="rect">
            <a:avLst/>
          </a:prstGeom>
        </p:spPr>
      </p:pic>
      <p:pic>
        <p:nvPicPr>
          <p:cNvPr id="3" name="Picture 2">
            <a:extLst>
              <a:ext uri="{FF2B5EF4-FFF2-40B4-BE49-F238E27FC236}">
                <a16:creationId xmlns:a16="http://schemas.microsoft.com/office/drawing/2014/main" id="{A17B516F-82EC-455B-B639-A0EF6C39315A}"/>
              </a:ext>
            </a:extLst>
          </p:cNvPr>
          <p:cNvPicPr>
            <a:picLocks noChangeAspect="1"/>
          </p:cNvPicPr>
          <p:nvPr/>
        </p:nvPicPr>
        <p:blipFill>
          <a:blip r:embed="rId2"/>
          <a:stretch>
            <a:fillRect/>
          </a:stretch>
        </p:blipFill>
        <p:spPr>
          <a:xfrm>
            <a:off x="-11463" y="25390"/>
            <a:ext cx="6085282" cy="6854927"/>
          </a:xfrm>
          <a:prstGeom prst="rect">
            <a:avLst/>
          </a:prstGeom>
        </p:spPr>
      </p:pic>
      <p:sp>
        <p:nvSpPr>
          <p:cNvPr id="4" name="Slide Number Placeholder 3">
            <a:extLst>
              <a:ext uri="{FF2B5EF4-FFF2-40B4-BE49-F238E27FC236}">
                <a16:creationId xmlns:a16="http://schemas.microsoft.com/office/drawing/2014/main" id="{696C9D9E-EA17-4C9C-97C9-11E4571F19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71C293-A7E9-407C-8E5F-99CC6A4BB97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4287A33B-5B56-43AB-9EEB-19220FAB9B28}"/>
              </a:ext>
            </a:extLst>
          </p:cNvPr>
          <p:cNvGrpSpPr/>
          <p:nvPr/>
        </p:nvGrpSpPr>
        <p:grpSpPr>
          <a:xfrm>
            <a:off x="5801446" y="162276"/>
            <a:ext cx="589110" cy="6550052"/>
            <a:chOff x="5801446" y="162276"/>
            <a:chExt cx="589110" cy="6550052"/>
          </a:xfrm>
        </p:grpSpPr>
        <p:grpSp>
          <p:nvGrpSpPr>
            <p:cNvPr id="8" name="Group 7">
              <a:extLst>
                <a:ext uri="{FF2B5EF4-FFF2-40B4-BE49-F238E27FC236}">
                  <a16:creationId xmlns:a16="http://schemas.microsoft.com/office/drawing/2014/main" id="{E7DFCB8B-7E0B-40FC-81E0-448AAB7A52B9}"/>
                </a:ext>
              </a:extLst>
            </p:cNvPr>
            <p:cNvGrpSpPr/>
            <p:nvPr/>
          </p:nvGrpSpPr>
          <p:grpSpPr>
            <a:xfrm>
              <a:off x="5801446" y="162276"/>
              <a:ext cx="589110" cy="149252"/>
              <a:chOff x="5801446" y="162276"/>
              <a:chExt cx="589110" cy="149252"/>
            </a:xfrm>
          </p:grpSpPr>
          <p:sp>
            <p:nvSpPr>
              <p:cNvPr id="5" name="Oval 4">
                <a:extLst>
                  <a:ext uri="{FF2B5EF4-FFF2-40B4-BE49-F238E27FC236}">
                    <a16:creationId xmlns:a16="http://schemas.microsoft.com/office/drawing/2014/main" id="{F1E9BD77-816D-4750-9498-AEC7F0212E5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85ED04E5-B17D-4EFC-AEAE-95EDBD14770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Equals 6">
                <a:extLst>
                  <a:ext uri="{FF2B5EF4-FFF2-40B4-BE49-F238E27FC236}">
                    <a16:creationId xmlns:a16="http://schemas.microsoft.com/office/drawing/2014/main" id="{7A6E4B4E-4E51-42CA-9340-8F05AEBF4C7D}"/>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988C4969-2325-4F73-8448-46FC36751A4C}"/>
                </a:ext>
              </a:extLst>
            </p:cNvPr>
            <p:cNvGrpSpPr/>
            <p:nvPr/>
          </p:nvGrpSpPr>
          <p:grpSpPr>
            <a:xfrm>
              <a:off x="5801446" y="619476"/>
              <a:ext cx="589110" cy="149252"/>
              <a:chOff x="5801446" y="162276"/>
              <a:chExt cx="589110" cy="149252"/>
            </a:xfrm>
          </p:grpSpPr>
          <p:sp>
            <p:nvSpPr>
              <p:cNvPr id="10" name="Oval 9">
                <a:extLst>
                  <a:ext uri="{FF2B5EF4-FFF2-40B4-BE49-F238E27FC236}">
                    <a16:creationId xmlns:a16="http://schemas.microsoft.com/office/drawing/2014/main" id="{C50F7A81-1884-4EB8-9F68-00B153C8ED9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A84084AC-F3DF-42F8-8E49-5DD8D38776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Equals 11">
                <a:extLst>
                  <a:ext uri="{FF2B5EF4-FFF2-40B4-BE49-F238E27FC236}">
                    <a16:creationId xmlns:a16="http://schemas.microsoft.com/office/drawing/2014/main" id="{C006C901-7CFF-4C30-B437-BDC40E848078}"/>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D43E2B25-21BF-4583-932B-B12B73C7DEFC}"/>
                </a:ext>
              </a:extLst>
            </p:cNvPr>
            <p:cNvGrpSpPr/>
            <p:nvPr/>
          </p:nvGrpSpPr>
          <p:grpSpPr>
            <a:xfrm>
              <a:off x="5801446" y="1076676"/>
              <a:ext cx="589110" cy="149252"/>
              <a:chOff x="5801446" y="162276"/>
              <a:chExt cx="589110" cy="149252"/>
            </a:xfrm>
          </p:grpSpPr>
          <p:sp>
            <p:nvSpPr>
              <p:cNvPr id="14" name="Oval 13">
                <a:extLst>
                  <a:ext uri="{FF2B5EF4-FFF2-40B4-BE49-F238E27FC236}">
                    <a16:creationId xmlns:a16="http://schemas.microsoft.com/office/drawing/2014/main" id="{3342B180-3F5F-460A-9FFA-B48F9194B7F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CEEF60CC-FD9F-4576-94BE-9B4155DA31D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Equals 15">
                <a:extLst>
                  <a:ext uri="{FF2B5EF4-FFF2-40B4-BE49-F238E27FC236}">
                    <a16:creationId xmlns:a16="http://schemas.microsoft.com/office/drawing/2014/main" id="{2974E7EB-F63E-45CA-B347-2FC8F7B4224C}"/>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9AECA027-C315-4A52-BB39-DFA7C6119A5F}"/>
                </a:ext>
              </a:extLst>
            </p:cNvPr>
            <p:cNvGrpSpPr/>
            <p:nvPr/>
          </p:nvGrpSpPr>
          <p:grpSpPr>
            <a:xfrm>
              <a:off x="5801446" y="1533876"/>
              <a:ext cx="589110" cy="149252"/>
              <a:chOff x="5801446" y="162276"/>
              <a:chExt cx="589110" cy="149252"/>
            </a:xfrm>
          </p:grpSpPr>
          <p:sp>
            <p:nvSpPr>
              <p:cNvPr id="18" name="Oval 17">
                <a:extLst>
                  <a:ext uri="{FF2B5EF4-FFF2-40B4-BE49-F238E27FC236}">
                    <a16:creationId xmlns:a16="http://schemas.microsoft.com/office/drawing/2014/main" id="{7C91053B-82D6-4BDD-A0B5-43FA60303327}"/>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D5B78E8-5172-410A-80AD-39F64C5D24AB}"/>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Equals 19">
                <a:extLst>
                  <a:ext uri="{FF2B5EF4-FFF2-40B4-BE49-F238E27FC236}">
                    <a16:creationId xmlns:a16="http://schemas.microsoft.com/office/drawing/2014/main" id="{4B5A3D7E-6D06-4345-9092-4F8A679AFD4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1" name="Group 20">
              <a:extLst>
                <a:ext uri="{FF2B5EF4-FFF2-40B4-BE49-F238E27FC236}">
                  <a16:creationId xmlns:a16="http://schemas.microsoft.com/office/drawing/2014/main" id="{C1284462-0FBC-4623-8B63-0A74037FEBB0}"/>
                </a:ext>
              </a:extLst>
            </p:cNvPr>
            <p:cNvGrpSpPr/>
            <p:nvPr/>
          </p:nvGrpSpPr>
          <p:grpSpPr>
            <a:xfrm>
              <a:off x="5801446" y="1991076"/>
              <a:ext cx="589110" cy="149252"/>
              <a:chOff x="5801446" y="162276"/>
              <a:chExt cx="589110" cy="149252"/>
            </a:xfrm>
          </p:grpSpPr>
          <p:sp>
            <p:nvSpPr>
              <p:cNvPr id="22" name="Oval 21">
                <a:extLst>
                  <a:ext uri="{FF2B5EF4-FFF2-40B4-BE49-F238E27FC236}">
                    <a16:creationId xmlns:a16="http://schemas.microsoft.com/office/drawing/2014/main" id="{B9B5B5AF-5903-43CC-9E7C-D753E4C67FF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2C8A6F5F-34E2-4EF6-95A4-C5100F2F20F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Equals 23">
                <a:extLst>
                  <a:ext uri="{FF2B5EF4-FFF2-40B4-BE49-F238E27FC236}">
                    <a16:creationId xmlns:a16="http://schemas.microsoft.com/office/drawing/2014/main" id="{59FBF61D-21FE-4BA7-94F6-89CEEC2B24B2}"/>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47879634-B96E-4D76-9058-38631BBA31FE}"/>
                </a:ext>
              </a:extLst>
            </p:cNvPr>
            <p:cNvGrpSpPr/>
            <p:nvPr/>
          </p:nvGrpSpPr>
          <p:grpSpPr>
            <a:xfrm>
              <a:off x="5801446" y="2448276"/>
              <a:ext cx="589110" cy="149252"/>
              <a:chOff x="5801446" y="162276"/>
              <a:chExt cx="589110" cy="149252"/>
            </a:xfrm>
          </p:grpSpPr>
          <p:sp>
            <p:nvSpPr>
              <p:cNvPr id="26" name="Oval 25">
                <a:extLst>
                  <a:ext uri="{FF2B5EF4-FFF2-40B4-BE49-F238E27FC236}">
                    <a16:creationId xmlns:a16="http://schemas.microsoft.com/office/drawing/2014/main" id="{86F94DAD-8390-4A32-B5A2-7C8316C2F0E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C86F0EE2-D661-4E3D-B1BA-7AECC3F99C85}"/>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Equals 27">
                <a:extLst>
                  <a:ext uri="{FF2B5EF4-FFF2-40B4-BE49-F238E27FC236}">
                    <a16:creationId xmlns:a16="http://schemas.microsoft.com/office/drawing/2014/main" id="{BC71E4E5-51B9-409D-A621-18523047CB6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9" name="Group 28">
              <a:extLst>
                <a:ext uri="{FF2B5EF4-FFF2-40B4-BE49-F238E27FC236}">
                  <a16:creationId xmlns:a16="http://schemas.microsoft.com/office/drawing/2014/main" id="{889CCA48-217A-415E-B755-5B3FB14F5592}"/>
                </a:ext>
              </a:extLst>
            </p:cNvPr>
            <p:cNvGrpSpPr/>
            <p:nvPr/>
          </p:nvGrpSpPr>
          <p:grpSpPr>
            <a:xfrm>
              <a:off x="5801446" y="2905476"/>
              <a:ext cx="589110" cy="149252"/>
              <a:chOff x="5801446" y="162276"/>
              <a:chExt cx="589110" cy="149252"/>
            </a:xfrm>
          </p:grpSpPr>
          <p:sp>
            <p:nvSpPr>
              <p:cNvPr id="30" name="Oval 29">
                <a:extLst>
                  <a:ext uri="{FF2B5EF4-FFF2-40B4-BE49-F238E27FC236}">
                    <a16:creationId xmlns:a16="http://schemas.microsoft.com/office/drawing/2014/main" id="{BB6FB66C-4234-43B1-B654-67C891B89A9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BB4B771C-82F6-46E3-AFAD-7DFC893D831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Equals 31">
                <a:extLst>
                  <a:ext uri="{FF2B5EF4-FFF2-40B4-BE49-F238E27FC236}">
                    <a16:creationId xmlns:a16="http://schemas.microsoft.com/office/drawing/2014/main" id="{51B32C43-5033-4D20-98BC-DB35298BCDA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3" name="Group 32">
              <a:extLst>
                <a:ext uri="{FF2B5EF4-FFF2-40B4-BE49-F238E27FC236}">
                  <a16:creationId xmlns:a16="http://schemas.microsoft.com/office/drawing/2014/main" id="{51EEAD22-66F0-4EE8-B48E-4382ECB19AA7}"/>
                </a:ext>
              </a:extLst>
            </p:cNvPr>
            <p:cNvGrpSpPr/>
            <p:nvPr/>
          </p:nvGrpSpPr>
          <p:grpSpPr>
            <a:xfrm>
              <a:off x="5801446" y="3362676"/>
              <a:ext cx="589110" cy="149252"/>
              <a:chOff x="5801446" y="162276"/>
              <a:chExt cx="589110" cy="149252"/>
            </a:xfrm>
          </p:grpSpPr>
          <p:sp>
            <p:nvSpPr>
              <p:cNvPr id="34" name="Oval 33">
                <a:extLst>
                  <a:ext uri="{FF2B5EF4-FFF2-40B4-BE49-F238E27FC236}">
                    <a16:creationId xmlns:a16="http://schemas.microsoft.com/office/drawing/2014/main" id="{78637244-3D62-4728-92B4-CFFEA4CB098E}"/>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FDB6AA16-9D5F-4E7C-94EB-155DAB12940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Equals 35">
                <a:extLst>
                  <a:ext uri="{FF2B5EF4-FFF2-40B4-BE49-F238E27FC236}">
                    <a16:creationId xmlns:a16="http://schemas.microsoft.com/office/drawing/2014/main" id="{1030F5C7-2A67-4577-B346-0FF5347C67F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7" name="Group 36">
              <a:extLst>
                <a:ext uri="{FF2B5EF4-FFF2-40B4-BE49-F238E27FC236}">
                  <a16:creationId xmlns:a16="http://schemas.microsoft.com/office/drawing/2014/main" id="{402E035F-4C03-41FE-960D-2DB4DDDCFE6D}"/>
                </a:ext>
              </a:extLst>
            </p:cNvPr>
            <p:cNvGrpSpPr/>
            <p:nvPr/>
          </p:nvGrpSpPr>
          <p:grpSpPr>
            <a:xfrm>
              <a:off x="5801446" y="3819876"/>
              <a:ext cx="589110" cy="149252"/>
              <a:chOff x="5801446" y="162276"/>
              <a:chExt cx="589110" cy="149252"/>
            </a:xfrm>
          </p:grpSpPr>
          <p:sp>
            <p:nvSpPr>
              <p:cNvPr id="38" name="Oval 37">
                <a:extLst>
                  <a:ext uri="{FF2B5EF4-FFF2-40B4-BE49-F238E27FC236}">
                    <a16:creationId xmlns:a16="http://schemas.microsoft.com/office/drawing/2014/main" id="{CC79A6CF-17E3-45C7-AA0D-EB1AADBEBFE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F4927DFF-416F-4F73-A524-FEEC3553BB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Equals 39">
                <a:extLst>
                  <a:ext uri="{FF2B5EF4-FFF2-40B4-BE49-F238E27FC236}">
                    <a16:creationId xmlns:a16="http://schemas.microsoft.com/office/drawing/2014/main" id="{69325E82-420A-4FA9-8169-1FEF74BF0F4B}"/>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1" name="Group 40">
              <a:extLst>
                <a:ext uri="{FF2B5EF4-FFF2-40B4-BE49-F238E27FC236}">
                  <a16:creationId xmlns:a16="http://schemas.microsoft.com/office/drawing/2014/main" id="{2586C658-1EE4-4412-BE74-BC841276624B}"/>
                </a:ext>
              </a:extLst>
            </p:cNvPr>
            <p:cNvGrpSpPr/>
            <p:nvPr/>
          </p:nvGrpSpPr>
          <p:grpSpPr>
            <a:xfrm>
              <a:off x="5801446" y="4277076"/>
              <a:ext cx="589110" cy="149252"/>
              <a:chOff x="5801446" y="162276"/>
              <a:chExt cx="589110" cy="149252"/>
            </a:xfrm>
          </p:grpSpPr>
          <p:sp>
            <p:nvSpPr>
              <p:cNvPr id="42" name="Oval 41">
                <a:extLst>
                  <a:ext uri="{FF2B5EF4-FFF2-40B4-BE49-F238E27FC236}">
                    <a16:creationId xmlns:a16="http://schemas.microsoft.com/office/drawing/2014/main" id="{7846AA1E-7E27-4A08-B332-6120F1FE5700}"/>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a:extLst>
                  <a:ext uri="{FF2B5EF4-FFF2-40B4-BE49-F238E27FC236}">
                    <a16:creationId xmlns:a16="http://schemas.microsoft.com/office/drawing/2014/main" id="{BA7D4AAD-D41E-4AE0-9E54-572FA7B14717}"/>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Equals 43">
                <a:extLst>
                  <a:ext uri="{FF2B5EF4-FFF2-40B4-BE49-F238E27FC236}">
                    <a16:creationId xmlns:a16="http://schemas.microsoft.com/office/drawing/2014/main" id="{FC515415-2744-4FEB-B57F-8DEA66F4339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5" name="Group 44">
              <a:extLst>
                <a:ext uri="{FF2B5EF4-FFF2-40B4-BE49-F238E27FC236}">
                  <a16:creationId xmlns:a16="http://schemas.microsoft.com/office/drawing/2014/main" id="{3865C19F-FCC9-4AE6-B623-458C7D1150A8}"/>
                </a:ext>
              </a:extLst>
            </p:cNvPr>
            <p:cNvGrpSpPr/>
            <p:nvPr/>
          </p:nvGrpSpPr>
          <p:grpSpPr>
            <a:xfrm>
              <a:off x="5801446" y="4734276"/>
              <a:ext cx="589110" cy="149252"/>
              <a:chOff x="5801446" y="162276"/>
              <a:chExt cx="589110" cy="149252"/>
            </a:xfrm>
          </p:grpSpPr>
          <p:sp>
            <p:nvSpPr>
              <p:cNvPr id="46" name="Oval 45">
                <a:extLst>
                  <a:ext uri="{FF2B5EF4-FFF2-40B4-BE49-F238E27FC236}">
                    <a16:creationId xmlns:a16="http://schemas.microsoft.com/office/drawing/2014/main" id="{610A9734-043E-49C8-BDDB-96A0B7110B43}"/>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9FFD026B-ABAC-4C25-950E-F65EEECA5C0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Equals 47">
                <a:extLst>
                  <a:ext uri="{FF2B5EF4-FFF2-40B4-BE49-F238E27FC236}">
                    <a16:creationId xmlns:a16="http://schemas.microsoft.com/office/drawing/2014/main" id="{073B3345-8293-449E-BFB1-52E3C46831C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9" name="Group 48">
              <a:extLst>
                <a:ext uri="{FF2B5EF4-FFF2-40B4-BE49-F238E27FC236}">
                  <a16:creationId xmlns:a16="http://schemas.microsoft.com/office/drawing/2014/main" id="{F3ACE9BD-20C3-49ED-90B2-B2A9849988E7}"/>
                </a:ext>
              </a:extLst>
            </p:cNvPr>
            <p:cNvGrpSpPr/>
            <p:nvPr/>
          </p:nvGrpSpPr>
          <p:grpSpPr>
            <a:xfrm>
              <a:off x="5801446" y="5191476"/>
              <a:ext cx="589110" cy="149252"/>
              <a:chOff x="5801446" y="162276"/>
              <a:chExt cx="589110" cy="149252"/>
            </a:xfrm>
          </p:grpSpPr>
          <p:sp>
            <p:nvSpPr>
              <p:cNvPr id="50" name="Oval 49">
                <a:extLst>
                  <a:ext uri="{FF2B5EF4-FFF2-40B4-BE49-F238E27FC236}">
                    <a16:creationId xmlns:a16="http://schemas.microsoft.com/office/drawing/2014/main" id="{7ED317B3-5E4C-427C-870B-C9D399E8D07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AE2AA2EE-04D2-4445-A143-98EEF4553AF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Equals 51">
                <a:extLst>
                  <a:ext uri="{FF2B5EF4-FFF2-40B4-BE49-F238E27FC236}">
                    <a16:creationId xmlns:a16="http://schemas.microsoft.com/office/drawing/2014/main" id="{B6DA135B-B87D-42BC-A095-B3ADCF133029}"/>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08B34262-9E38-42F4-9369-A858AE9B2DFC}"/>
                </a:ext>
              </a:extLst>
            </p:cNvPr>
            <p:cNvGrpSpPr/>
            <p:nvPr/>
          </p:nvGrpSpPr>
          <p:grpSpPr>
            <a:xfrm>
              <a:off x="5801446" y="5648676"/>
              <a:ext cx="589110" cy="149252"/>
              <a:chOff x="5801446" y="162276"/>
              <a:chExt cx="589110" cy="149252"/>
            </a:xfrm>
          </p:grpSpPr>
          <p:sp>
            <p:nvSpPr>
              <p:cNvPr id="54" name="Oval 53">
                <a:extLst>
                  <a:ext uri="{FF2B5EF4-FFF2-40B4-BE49-F238E27FC236}">
                    <a16:creationId xmlns:a16="http://schemas.microsoft.com/office/drawing/2014/main" id="{3540673A-D5D4-42F2-A123-2C65554FE35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3941B9F6-AD8B-47D9-895A-8612F1EB1C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Equals 55">
                <a:extLst>
                  <a:ext uri="{FF2B5EF4-FFF2-40B4-BE49-F238E27FC236}">
                    <a16:creationId xmlns:a16="http://schemas.microsoft.com/office/drawing/2014/main" id="{8C60F8F8-C6F0-40CC-B9C6-87BA8A2C60C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09BDC3C0-5F48-4B9A-9530-07EB4B08C942}"/>
                </a:ext>
              </a:extLst>
            </p:cNvPr>
            <p:cNvGrpSpPr/>
            <p:nvPr/>
          </p:nvGrpSpPr>
          <p:grpSpPr>
            <a:xfrm>
              <a:off x="5801446" y="6105876"/>
              <a:ext cx="589110" cy="149252"/>
              <a:chOff x="5801446" y="162276"/>
              <a:chExt cx="589110" cy="149252"/>
            </a:xfrm>
          </p:grpSpPr>
          <p:sp>
            <p:nvSpPr>
              <p:cNvPr id="58" name="Oval 57">
                <a:extLst>
                  <a:ext uri="{FF2B5EF4-FFF2-40B4-BE49-F238E27FC236}">
                    <a16:creationId xmlns:a16="http://schemas.microsoft.com/office/drawing/2014/main" id="{3D04383E-845B-4ECB-8071-7DD083F0A59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78658B97-4C09-496E-9B04-D0A9C6C667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Equals 59">
                <a:extLst>
                  <a:ext uri="{FF2B5EF4-FFF2-40B4-BE49-F238E27FC236}">
                    <a16:creationId xmlns:a16="http://schemas.microsoft.com/office/drawing/2014/main" id="{1B0BEA9F-1A0B-488C-8F6D-2D428E066E66}"/>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1" name="Group 60">
              <a:extLst>
                <a:ext uri="{FF2B5EF4-FFF2-40B4-BE49-F238E27FC236}">
                  <a16:creationId xmlns:a16="http://schemas.microsoft.com/office/drawing/2014/main" id="{DE839CC6-FAAD-495F-9ECD-B5409FB94216}"/>
                </a:ext>
              </a:extLst>
            </p:cNvPr>
            <p:cNvGrpSpPr/>
            <p:nvPr/>
          </p:nvGrpSpPr>
          <p:grpSpPr>
            <a:xfrm>
              <a:off x="5801446" y="6563076"/>
              <a:ext cx="589110" cy="149252"/>
              <a:chOff x="5801446" y="162276"/>
              <a:chExt cx="589110" cy="149252"/>
            </a:xfrm>
          </p:grpSpPr>
          <p:sp>
            <p:nvSpPr>
              <p:cNvPr id="62" name="Oval 61">
                <a:extLst>
                  <a:ext uri="{FF2B5EF4-FFF2-40B4-BE49-F238E27FC236}">
                    <a16:creationId xmlns:a16="http://schemas.microsoft.com/office/drawing/2014/main" id="{1E5CCC73-63BD-48D8-A231-73159B01E10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F9D754FD-6FDC-4889-88B5-386CFE9C91D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Equals 63">
                <a:extLst>
                  <a:ext uri="{FF2B5EF4-FFF2-40B4-BE49-F238E27FC236}">
                    <a16:creationId xmlns:a16="http://schemas.microsoft.com/office/drawing/2014/main" id="{A1DCF708-41DB-4DC0-BF73-C9BD6BB4325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66" name="TextBox 65">
            <a:extLst>
              <a:ext uri="{FF2B5EF4-FFF2-40B4-BE49-F238E27FC236}">
                <a16:creationId xmlns:a16="http://schemas.microsoft.com/office/drawing/2014/main" id="{749939B9-50AD-4090-969E-1EE819BBA9ED}"/>
              </a:ext>
            </a:extLst>
          </p:cNvPr>
          <p:cNvSpPr txBox="1"/>
          <p:nvPr/>
        </p:nvSpPr>
        <p:spPr>
          <a:xfrm>
            <a:off x="6131651" y="368203"/>
            <a:ext cx="589737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30374B"/>
                </a:solidFill>
                <a:latin typeface="Arial" panose="020B0604020202020204" pitchFamily="34" charset="0"/>
                <a:cs typeface="Arial" panose="020B0604020202020204" pitchFamily="34" charset="0"/>
              </a:rPr>
              <a:t>Appendix 2 – MEX</a:t>
            </a:r>
            <a:r>
              <a:rPr lang="en-US" sz="2000" b="1" baseline="30000" dirty="0">
                <a:solidFill>
                  <a:srgbClr val="30374B"/>
                </a:solidFill>
                <a:latin typeface="Arial" panose="020B0604020202020204" pitchFamily="34" charset="0"/>
                <a:cs typeface="Arial" panose="020B0604020202020204" pitchFamily="34" charset="0"/>
              </a:rPr>
              <a:t>©</a:t>
            </a:r>
            <a:r>
              <a:rPr lang="en-US" sz="2000" b="1" dirty="0">
                <a:solidFill>
                  <a:srgbClr val="30374B"/>
                </a:solidFill>
                <a:latin typeface="Arial" panose="020B0604020202020204" pitchFamily="34" charset="0"/>
                <a:cs typeface="Arial" panose="020B0604020202020204" pitchFamily="34" charset="0"/>
              </a:rPr>
              <a:t> Model Flowchart</a:t>
            </a:r>
            <a:endParaRPr kumimoji="0" lang="en-US" sz="2000" b="1" i="0" u="none" strike="noStrike" kern="1200" cap="none" spc="0" normalizeH="0" baseline="0" noProof="0" dirty="0">
              <a:ln>
                <a:noFill/>
              </a:ln>
              <a:solidFill>
                <a:srgbClr val="30374B"/>
              </a:solidFill>
              <a:effectLst/>
              <a:uLnTx/>
              <a:uFillTx/>
              <a:latin typeface="Arial" panose="020B0604020202020204" pitchFamily="34" charset="0"/>
              <a:cs typeface="Arial" panose="020B0604020202020204" pitchFamily="34" charset="0"/>
            </a:endParaRPr>
          </a:p>
        </p:txBody>
      </p:sp>
      <p:sp>
        <p:nvSpPr>
          <p:cNvPr id="65" name="Rectangle 5">
            <a:extLst>
              <a:ext uri="{FF2B5EF4-FFF2-40B4-BE49-F238E27FC236}">
                <a16:creationId xmlns:a16="http://schemas.microsoft.com/office/drawing/2014/main" id="{F408CB3F-F2A8-433E-9FE2-71848B34C98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1" name="Rectangle 7">
            <a:extLst>
              <a:ext uri="{FF2B5EF4-FFF2-40B4-BE49-F238E27FC236}">
                <a16:creationId xmlns:a16="http://schemas.microsoft.com/office/drawing/2014/main" id="{8CE36B10-0C02-4746-B8D9-867E347B8EE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3" name="Rectangle 9">
            <a:extLst>
              <a:ext uri="{FF2B5EF4-FFF2-40B4-BE49-F238E27FC236}">
                <a16:creationId xmlns:a16="http://schemas.microsoft.com/office/drawing/2014/main" id="{9DD4700C-63FD-4415-A15E-35F956F920A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82" name="TextBox 81">
            <a:extLst>
              <a:ext uri="{FF2B5EF4-FFF2-40B4-BE49-F238E27FC236}">
                <a16:creationId xmlns:a16="http://schemas.microsoft.com/office/drawing/2014/main" id="{E813BE5A-BAEA-4330-966E-112037005E1C}"/>
              </a:ext>
            </a:extLst>
          </p:cNvPr>
          <p:cNvSpPr txBox="1"/>
          <p:nvPr/>
        </p:nvSpPr>
        <p:spPr>
          <a:xfrm>
            <a:off x="112972" y="365492"/>
            <a:ext cx="589737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30374B"/>
                </a:solidFill>
                <a:latin typeface="Arial" panose="020B0604020202020204" pitchFamily="34" charset="0"/>
                <a:cs typeface="Arial" panose="020B0604020202020204" pitchFamily="34" charset="0"/>
              </a:rPr>
              <a:t>Appendix 1 – Digital Badge</a:t>
            </a:r>
            <a:endParaRPr kumimoji="0" lang="en-US" sz="2000" b="1" i="0" u="none" strike="noStrike" kern="1200" cap="none" spc="0" normalizeH="0" baseline="0" noProof="0" dirty="0">
              <a:ln>
                <a:noFill/>
              </a:ln>
              <a:solidFill>
                <a:srgbClr val="30374B"/>
              </a:solidFill>
              <a:effectLst/>
              <a:uLnTx/>
              <a:uFillTx/>
              <a:latin typeface="Arial" panose="020B0604020202020204" pitchFamily="34" charset="0"/>
              <a:cs typeface="Arial" panose="020B0604020202020204" pitchFamily="34" charset="0"/>
            </a:endParaRPr>
          </a:p>
        </p:txBody>
      </p:sp>
      <p:sp>
        <p:nvSpPr>
          <p:cNvPr id="84" name="TextBox 83">
            <a:extLst>
              <a:ext uri="{FF2B5EF4-FFF2-40B4-BE49-F238E27FC236}">
                <a16:creationId xmlns:a16="http://schemas.microsoft.com/office/drawing/2014/main" id="{BC608C7F-4AB3-4BD5-BFC3-65956CDA0E51}"/>
              </a:ext>
            </a:extLst>
          </p:cNvPr>
          <p:cNvSpPr txBox="1"/>
          <p:nvPr/>
        </p:nvSpPr>
        <p:spPr>
          <a:xfrm>
            <a:off x="559535" y="1101356"/>
            <a:ext cx="5178795" cy="646331"/>
          </a:xfrm>
          <a:prstGeom prst="rect">
            <a:avLst/>
          </a:prstGeom>
          <a:noFill/>
        </p:spPr>
        <p:txBody>
          <a:bodyPr wrap="square">
            <a:spAutoFit/>
          </a:bodyPr>
          <a:lstStyle/>
          <a:p>
            <a:pPr marR="0" lvl="0">
              <a:spcBef>
                <a:spcPts val="0"/>
              </a:spcBef>
              <a:spcAft>
                <a:spcPts val="600"/>
              </a:spcAft>
            </a:pPr>
            <a:r>
              <a:rPr lang="en-CA" b="1" u="sng" dirty="0">
                <a:solidFill>
                  <a:srgbClr val="121212"/>
                </a:solidFill>
                <a:latin typeface="Arial" panose="020B0604020202020204" pitchFamily="34" charset="0"/>
                <a:ea typeface="Times New Roman" panose="02020603050405020304" pitchFamily="18" charset="0"/>
              </a:rPr>
              <a:t>Salient aspects of the Digital Badges:</a:t>
            </a:r>
            <a:br>
              <a:rPr lang="en-CA" sz="1800" b="1" u="sng" dirty="0">
                <a:solidFill>
                  <a:srgbClr val="121212"/>
                </a:solidFill>
                <a:effectLst/>
                <a:latin typeface="Arial" panose="020B0604020202020204" pitchFamily="34" charset="0"/>
                <a:ea typeface="Times New Roman" panose="02020603050405020304" pitchFamily="18" charset="0"/>
              </a:rPr>
            </a:br>
            <a:endParaRPr lang="en-CA" sz="1800" b="1" u="sng"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87" name="TextBox 86">
            <a:extLst>
              <a:ext uri="{FF2B5EF4-FFF2-40B4-BE49-F238E27FC236}">
                <a16:creationId xmlns:a16="http://schemas.microsoft.com/office/drawing/2014/main" id="{DF173F28-87B6-42EE-84A9-4AE3C27D7AA1}"/>
              </a:ext>
            </a:extLst>
          </p:cNvPr>
          <p:cNvSpPr txBox="1"/>
          <p:nvPr/>
        </p:nvSpPr>
        <p:spPr>
          <a:xfrm>
            <a:off x="572318" y="1509699"/>
            <a:ext cx="2385981" cy="2893100"/>
          </a:xfrm>
          <a:prstGeom prst="rect">
            <a:avLst/>
          </a:prstGeom>
          <a:noFill/>
        </p:spPr>
        <p:txBody>
          <a:bodyPr wrap="square">
            <a:spAutoFit/>
          </a:bodyPr>
          <a:lstStyle/>
          <a:p>
            <a:pPr marL="285750" marR="0" lvl="0" indent="-285750">
              <a:spcBef>
                <a:spcPts val="0"/>
              </a:spcBef>
              <a:spcAft>
                <a:spcPts val="600"/>
              </a:spcAft>
              <a:buFont typeface="Wingdings" panose="05000000000000000000" pitchFamily="2" charset="2"/>
              <a:buChar char="ü"/>
            </a:pPr>
            <a:r>
              <a:rPr lang="en-CA" dirty="0">
                <a:solidFill>
                  <a:srgbClr val="121212"/>
                </a:solidFill>
                <a:latin typeface="Arial" panose="020B0604020202020204" pitchFamily="34" charset="0"/>
                <a:ea typeface="Times New Roman" panose="02020603050405020304" pitchFamily="18" charset="0"/>
              </a:rPr>
              <a:t>Cloud hosted</a:t>
            </a:r>
          </a:p>
          <a:p>
            <a:pPr marL="285750" marR="0" lvl="0" indent="-285750">
              <a:spcBef>
                <a:spcPts val="0"/>
              </a:spcBef>
              <a:spcAft>
                <a:spcPts val="600"/>
              </a:spcAft>
              <a:buFont typeface="Wingdings" panose="05000000000000000000" pitchFamily="2" charset="2"/>
              <a:buChar char="ü"/>
            </a:pPr>
            <a:r>
              <a:rPr lang="en-CA" dirty="0">
                <a:solidFill>
                  <a:srgbClr val="121212"/>
                </a:solidFill>
                <a:latin typeface="Arial" panose="020B0604020202020204" pitchFamily="34" charset="0"/>
                <a:ea typeface="Times New Roman" panose="02020603050405020304" pitchFamily="18" charset="0"/>
              </a:rPr>
              <a:t>Digital portfolio</a:t>
            </a:r>
          </a:p>
          <a:p>
            <a:pPr marL="285750" marR="0" lvl="0" indent="-285750">
              <a:spcBef>
                <a:spcPts val="0"/>
              </a:spcBef>
              <a:spcAft>
                <a:spcPts val="600"/>
              </a:spcAft>
              <a:buFont typeface="Wingdings" panose="05000000000000000000" pitchFamily="2" charset="2"/>
              <a:buChar char="ü"/>
            </a:pPr>
            <a:r>
              <a:rPr lang="en-CA" sz="1800" dirty="0">
                <a:solidFill>
                  <a:srgbClr val="121212"/>
                </a:solidFill>
                <a:effectLst/>
                <a:latin typeface="Arial" panose="020B0604020202020204" pitchFamily="34" charset="0"/>
                <a:ea typeface="Times New Roman" panose="02020603050405020304" pitchFamily="18" charset="0"/>
              </a:rPr>
              <a:t>.</a:t>
            </a:r>
            <a:r>
              <a:rPr lang="en-CA" sz="1800" dirty="0" err="1">
                <a:solidFill>
                  <a:srgbClr val="121212"/>
                </a:solidFill>
                <a:effectLst/>
                <a:latin typeface="Arial" panose="020B0604020202020204" pitchFamily="34" charset="0"/>
                <a:ea typeface="Times New Roman" panose="02020603050405020304" pitchFamily="18" charset="0"/>
              </a:rPr>
              <a:t>png</a:t>
            </a:r>
            <a:r>
              <a:rPr lang="en-CA" sz="1800" dirty="0">
                <a:solidFill>
                  <a:srgbClr val="121212"/>
                </a:solidFill>
                <a:effectLst/>
                <a:latin typeface="Arial" panose="020B0604020202020204" pitchFamily="34" charset="0"/>
                <a:ea typeface="Times New Roman" panose="02020603050405020304" pitchFamily="18" charset="0"/>
              </a:rPr>
              <a:t> portable</a:t>
            </a:r>
          </a:p>
          <a:p>
            <a:pPr marL="285750" marR="0" lvl="0" indent="-285750">
              <a:spcBef>
                <a:spcPts val="0"/>
              </a:spcBef>
              <a:spcAft>
                <a:spcPts val="600"/>
              </a:spcAft>
              <a:buFont typeface="Wingdings" panose="05000000000000000000" pitchFamily="2" charset="2"/>
              <a:buChar char="ü"/>
            </a:pPr>
            <a:r>
              <a:rPr lang="en-CA" dirty="0">
                <a:solidFill>
                  <a:srgbClr val="121212"/>
                </a:solidFill>
                <a:latin typeface="Arial" panose="020B0604020202020204" pitchFamily="34" charset="0"/>
                <a:ea typeface="Times New Roman" panose="02020603050405020304" pitchFamily="18" charset="0"/>
              </a:rPr>
              <a:t>Verification tools to extract the metadata</a:t>
            </a:r>
          </a:p>
          <a:p>
            <a:pPr marL="285750" marR="0" lvl="0" indent="-285750">
              <a:spcBef>
                <a:spcPts val="0"/>
              </a:spcBef>
              <a:spcAft>
                <a:spcPts val="600"/>
              </a:spcAft>
              <a:buFont typeface="Wingdings" panose="05000000000000000000" pitchFamily="2" charset="2"/>
              <a:buChar char="ü"/>
            </a:pPr>
            <a:r>
              <a:rPr lang="en-CA" sz="1800" dirty="0">
                <a:solidFill>
                  <a:srgbClr val="121212"/>
                </a:solidFill>
                <a:effectLst/>
                <a:latin typeface="Arial" panose="020B0604020202020204" pitchFamily="34" charset="0"/>
                <a:ea typeface="Times New Roman" panose="02020603050405020304" pitchFamily="18" charset="0"/>
              </a:rPr>
              <a:t>Customized design of Digital </a:t>
            </a:r>
            <a:r>
              <a:rPr lang="en-CA" sz="1800" dirty="0" err="1">
                <a:solidFill>
                  <a:srgbClr val="121212"/>
                </a:solidFill>
                <a:effectLst/>
                <a:latin typeface="Arial" panose="020B0604020202020204" pitchFamily="34" charset="0"/>
                <a:ea typeface="Times New Roman" panose="02020603050405020304" pitchFamily="18" charset="0"/>
              </a:rPr>
              <a:t>Bades</a:t>
            </a:r>
            <a:r>
              <a:rPr lang="en-CA" sz="1800" dirty="0">
                <a:solidFill>
                  <a:srgbClr val="121212"/>
                </a:solidFill>
                <a:effectLst/>
                <a:latin typeface="Arial" panose="020B0604020202020204" pitchFamily="34" charset="0"/>
                <a:ea typeface="Times New Roman" panose="02020603050405020304" pitchFamily="18" charset="0"/>
              </a:rPr>
              <a:t>. </a:t>
            </a:r>
            <a:endParaRPr lang="en-CA" dirty="0"/>
          </a:p>
        </p:txBody>
      </p:sp>
      <p:sp>
        <p:nvSpPr>
          <p:cNvPr id="90" name="TextBox 89">
            <a:extLst>
              <a:ext uri="{FF2B5EF4-FFF2-40B4-BE49-F238E27FC236}">
                <a16:creationId xmlns:a16="http://schemas.microsoft.com/office/drawing/2014/main" id="{72F67084-3A1B-4609-AF54-9C7449E27698}"/>
              </a:ext>
            </a:extLst>
          </p:cNvPr>
          <p:cNvSpPr txBox="1"/>
          <p:nvPr/>
        </p:nvSpPr>
        <p:spPr>
          <a:xfrm>
            <a:off x="504147" y="4342535"/>
            <a:ext cx="4723617" cy="1785104"/>
          </a:xfrm>
          <a:prstGeom prst="rect">
            <a:avLst/>
          </a:prstGeom>
          <a:noFill/>
        </p:spPr>
        <p:txBody>
          <a:bodyPr wrap="square">
            <a:spAutoFit/>
          </a:bodyPr>
          <a:lstStyle/>
          <a:p>
            <a:pPr marL="285750" marR="0" lvl="0" indent="-285750">
              <a:spcBef>
                <a:spcPts val="0"/>
              </a:spcBef>
              <a:spcAft>
                <a:spcPts val="600"/>
              </a:spcAft>
              <a:buFont typeface="Wingdings" panose="05000000000000000000" pitchFamily="2" charset="2"/>
              <a:buChar char="ü"/>
            </a:pPr>
            <a:r>
              <a:rPr lang="en-CA" sz="1800" dirty="0">
                <a:solidFill>
                  <a:srgbClr val="121212"/>
                </a:solidFill>
                <a:effectLst/>
                <a:latin typeface="Arial" panose="020B0604020202020204" pitchFamily="34" charset="0"/>
                <a:ea typeface="Times New Roman" panose="02020603050405020304" pitchFamily="18" charset="0"/>
              </a:rPr>
              <a:t>.csv spreadsheet delivered</a:t>
            </a:r>
          </a:p>
          <a:p>
            <a:pPr marL="285750" marR="0" lvl="0" indent="-285750">
              <a:spcBef>
                <a:spcPts val="0"/>
              </a:spcBef>
              <a:spcAft>
                <a:spcPts val="600"/>
              </a:spcAft>
              <a:buFont typeface="Wingdings" panose="05000000000000000000" pitchFamily="2" charset="2"/>
              <a:buChar char="ü"/>
            </a:pPr>
            <a:r>
              <a:rPr lang="en-CA" dirty="0">
                <a:solidFill>
                  <a:srgbClr val="121212"/>
                </a:solidFill>
                <a:latin typeface="Arial" panose="020B0604020202020204" pitchFamily="34" charset="0"/>
                <a:ea typeface="Times New Roman" panose="02020603050405020304" pitchFamily="18" charset="0"/>
              </a:rPr>
              <a:t>Social sharing and brand awareness</a:t>
            </a:r>
          </a:p>
          <a:p>
            <a:pPr marL="285750" marR="0" lvl="0" indent="-285750">
              <a:spcBef>
                <a:spcPts val="0"/>
              </a:spcBef>
              <a:spcAft>
                <a:spcPts val="600"/>
              </a:spcAft>
              <a:buFont typeface="Wingdings" panose="05000000000000000000" pitchFamily="2" charset="2"/>
              <a:buChar char="ü"/>
            </a:pPr>
            <a:r>
              <a:rPr lang="en-CA" sz="1800" dirty="0">
                <a:solidFill>
                  <a:srgbClr val="121212"/>
                </a:solidFill>
                <a:effectLst/>
                <a:latin typeface="Arial" panose="020B0604020202020204" pitchFamily="34" charset="0"/>
                <a:ea typeface="Times New Roman" panose="02020603050405020304" pitchFamily="18" charset="0"/>
              </a:rPr>
              <a:t>QR Code</a:t>
            </a:r>
          </a:p>
          <a:p>
            <a:pPr marL="285750" marR="0" lvl="0" indent="-285750">
              <a:spcBef>
                <a:spcPts val="0"/>
              </a:spcBef>
              <a:spcAft>
                <a:spcPts val="600"/>
              </a:spcAft>
              <a:buFont typeface="Wingdings" panose="05000000000000000000" pitchFamily="2" charset="2"/>
              <a:buChar char="ü"/>
            </a:pPr>
            <a:r>
              <a:rPr lang="en-CA" sz="1800" dirty="0">
                <a:solidFill>
                  <a:srgbClr val="121212"/>
                </a:solidFill>
                <a:effectLst/>
                <a:latin typeface="Arial" panose="020B0604020202020204" pitchFamily="34" charset="0"/>
                <a:ea typeface="Times New Roman" panose="02020603050405020304" pitchFamily="18" charset="0"/>
              </a:rPr>
              <a:t>Pathways &amp; s</a:t>
            </a:r>
            <a:r>
              <a:rPr lang="en-CA" dirty="0">
                <a:solidFill>
                  <a:srgbClr val="121212"/>
                </a:solidFill>
                <a:latin typeface="Arial" panose="020B0604020202020204" pitchFamily="34" charset="0"/>
                <a:ea typeface="Times New Roman" panose="02020603050405020304" pitchFamily="18" charset="0"/>
              </a:rPr>
              <a:t>tackable Micro-credentials</a:t>
            </a:r>
          </a:p>
          <a:p>
            <a:pPr marL="285750" marR="0" lvl="0" indent="-285750">
              <a:spcBef>
                <a:spcPts val="0"/>
              </a:spcBef>
              <a:spcAft>
                <a:spcPts val="600"/>
              </a:spcAft>
              <a:buFont typeface="Wingdings" panose="05000000000000000000" pitchFamily="2" charset="2"/>
              <a:buChar char="ü"/>
            </a:pPr>
            <a:r>
              <a:rPr lang="en-CA" sz="1800" dirty="0">
                <a:solidFill>
                  <a:srgbClr val="121212"/>
                </a:solidFill>
                <a:effectLst/>
                <a:latin typeface="Arial" panose="020B0604020202020204" pitchFamily="34" charset="0"/>
                <a:ea typeface="Times New Roman" panose="02020603050405020304" pitchFamily="18" charset="0"/>
              </a:rPr>
              <a:t>Blockchain secure</a:t>
            </a:r>
          </a:p>
        </p:txBody>
      </p:sp>
      <p:sp>
        <p:nvSpPr>
          <p:cNvPr id="2" name="Footer Placeholder 1">
            <a:extLst>
              <a:ext uri="{FF2B5EF4-FFF2-40B4-BE49-F238E27FC236}">
                <a16:creationId xmlns:a16="http://schemas.microsoft.com/office/drawing/2014/main" id="{AA0BFA55-B92E-4261-B306-74476535181B}"/>
              </a:ext>
            </a:extLst>
          </p:cNvPr>
          <p:cNvSpPr>
            <a:spLocks noGrp="1"/>
          </p:cNvSpPr>
          <p:nvPr>
            <p:ph type="ftr" sz="quarter" idx="11"/>
          </p:nvPr>
        </p:nvSpPr>
        <p:spPr/>
        <p:txBody>
          <a:bodyPr/>
          <a:lstStyle/>
          <a:p>
            <a:r>
              <a:rPr lang="en-US"/>
              <a:t>CONFIDENTIAL - Copyright Protected</a:t>
            </a:r>
          </a:p>
        </p:txBody>
      </p:sp>
      <p:pic>
        <p:nvPicPr>
          <p:cNvPr id="69" name="Picture 68">
            <a:extLst>
              <a:ext uri="{FF2B5EF4-FFF2-40B4-BE49-F238E27FC236}">
                <a16:creationId xmlns:a16="http://schemas.microsoft.com/office/drawing/2014/main" id="{AF74D6E6-596D-4FC0-9209-8ACA25A7C2AB}"/>
              </a:ext>
            </a:extLst>
          </p:cNvPr>
          <p:cNvPicPr>
            <a:picLocks noChangeAspect="1"/>
          </p:cNvPicPr>
          <p:nvPr/>
        </p:nvPicPr>
        <p:blipFill>
          <a:blip r:embed="rId3">
            <a:alphaModFix amt="50000"/>
          </a:blip>
          <a:stretch>
            <a:fillRect/>
          </a:stretch>
        </p:blipFill>
        <p:spPr>
          <a:xfrm>
            <a:off x="3018255" y="1537024"/>
            <a:ext cx="2579711" cy="2293076"/>
          </a:xfrm>
          <a:prstGeom prst="rect">
            <a:avLst/>
          </a:prstGeom>
        </p:spPr>
      </p:pic>
      <p:sp>
        <p:nvSpPr>
          <p:cNvPr id="70" name="Rectangle 2">
            <a:extLst>
              <a:ext uri="{FF2B5EF4-FFF2-40B4-BE49-F238E27FC236}">
                <a16:creationId xmlns:a16="http://schemas.microsoft.com/office/drawing/2014/main" id="{B0F14F03-3772-4748-BC67-B1454C01E718}"/>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pic>
        <p:nvPicPr>
          <p:cNvPr id="74" name="Picture 73">
            <a:extLst>
              <a:ext uri="{FF2B5EF4-FFF2-40B4-BE49-F238E27FC236}">
                <a16:creationId xmlns:a16="http://schemas.microsoft.com/office/drawing/2014/main" id="{A6BDFAD4-DAA2-40AA-A18A-B70B64A18486}"/>
              </a:ext>
            </a:extLst>
          </p:cNvPr>
          <p:cNvPicPr>
            <a:picLocks noChangeAspect="1"/>
          </p:cNvPicPr>
          <p:nvPr/>
        </p:nvPicPr>
        <p:blipFill>
          <a:blip r:embed="rId4">
            <a:alphaModFix amt="35000"/>
          </a:blip>
          <a:stretch>
            <a:fillRect/>
          </a:stretch>
        </p:blipFill>
        <p:spPr>
          <a:xfrm>
            <a:off x="7113711" y="911223"/>
            <a:ext cx="4114800" cy="5166360"/>
          </a:xfrm>
          <a:prstGeom prst="rect">
            <a:avLst/>
          </a:prstGeom>
        </p:spPr>
      </p:pic>
      <p:sp>
        <p:nvSpPr>
          <p:cNvPr id="75" name="Rectangle 74">
            <a:extLst>
              <a:ext uri="{FF2B5EF4-FFF2-40B4-BE49-F238E27FC236}">
                <a16:creationId xmlns:a16="http://schemas.microsoft.com/office/drawing/2014/main" id="{86587F3A-8F8D-40F7-AC3C-92ED1F24E859}"/>
              </a:ext>
            </a:extLst>
          </p:cNvPr>
          <p:cNvSpPr/>
          <p:nvPr/>
        </p:nvSpPr>
        <p:spPr>
          <a:xfrm rot="20041697">
            <a:off x="7503757" y="2967335"/>
            <a:ext cx="3547959" cy="923330"/>
          </a:xfrm>
          <a:prstGeom prst="rect">
            <a:avLst/>
          </a:prstGeom>
          <a:noFill/>
        </p:spPr>
        <p:txBody>
          <a:bodyPr wrap="non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PROTECTED</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2611495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76">
            <a:extLst>
              <a:ext uri="{FF2B5EF4-FFF2-40B4-BE49-F238E27FC236}">
                <a16:creationId xmlns:a16="http://schemas.microsoft.com/office/drawing/2014/main" id="{B0B6D792-203C-4405-94C1-206D3EA7AD8E}"/>
              </a:ext>
            </a:extLst>
          </p:cNvPr>
          <p:cNvPicPr>
            <a:picLocks noChangeAspect="1"/>
          </p:cNvPicPr>
          <p:nvPr/>
        </p:nvPicPr>
        <p:blipFill>
          <a:blip r:embed="rId2"/>
          <a:stretch>
            <a:fillRect/>
          </a:stretch>
        </p:blipFill>
        <p:spPr>
          <a:xfrm>
            <a:off x="6119274" y="-18662"/>
            <a:ext cx="6085282" cy="6854927"/>
          </a:xfrm>
          <a:prstGeom prst="rect">
            <a:avLst/>
          </a:prstGeom>
        </p:spPr>
      </p:pic>
      <p:pic>
        <p:nvPicPr>
          <p:cNvPr id="3" name="Picture 2">
            <a:extLst>
              <a:ext uri="{FF2B5EF4-FFF2-40B4-BE49-F238E27FC236}">
                <a16:creationId xmlns:a16="http://schemas.microsoft.com/office/drawing/2014/main" id="{A17B516F-82EC-455B-B639-A0EF6C39315A}"/>
              </a:ext>
            </a:extLst>
          </p:cNvPr>
          <p:cNvPicPr>
            <a:picLocks noChangeAspect="1"/>
          </p:cNvPicPr>
          <p:nvPr/>
        </p:nvPicPr>
        <p:blipFill>
          <a:blip r:embed="rId2"/>
          <a:stretch>
            <a:fillRect/>
          </a:stretch>
        </p:blipFill>
        <p:spPr>
          <a:xfrm>
            <a:off x="24661" y="59784"/>
            <a:ext cx="6085282" cy="6854927"/>
          </a:xfrm>
          <a:prstGeom prst="rect">
            <a:avLst/>
          </a:prstGeom>
        </p:spPr>
      </p:pic>
      <p:sp>
        <p:nvSpPr>
          <p:cNvPr id="4" name="Slide Number Placeholder 3">
            <a:extLst>
              <a:ext uri="{FF2B5EF4-FFF2-40B4-BE49-F238E27FC236}">
                <a16:creationId xmlns:a16="http://schemas.microsoft.com/office/drawing/2014/main" id="{696C9D9E-EA17-4C9C-97C9-11E4571F19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71C293-A7E9-407C-8E5F-99CC6A4BB97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4287A33B-5B56-43AB-9EEB-19220FAB9B28}"/>
              </a:ext>
            </a:extLst>
          </p:cNvPr>
          <p:cNvGrpSpPr/>
          <p:nvPr/>
        </p:nvGrpSpPr>
        <p:grpSpPr>
          <a:xfrm>
            <a:off x="5801446" y="162276"/>
            <a:ext cx="589110" cy="6550052"/>
            <a:chOff x="5801446" y="162276"/>
            <a:chExt cx="589110" cy="6550052"/>
          </a:xfrm>
        </p:grpSpPr>
        <p:grpSp>
          <p:nvGrpSpPr>
            <p:cNvPr id="8" name="Group 7">
              <a:extLst>
                <a:ext uri="{FF2B5EF4-FFF2-40B4-BE49-F238E27FC236}">
                  <a16:creationId xmlns:a16="http://schemas.microsoft.com/office/drawing/2014/main" id="{E7DFCB8B-7E0B-40FC-81E0-448AAB7A52B9}"/>
                </a:ext>
              </a:extLst>
            </p:cNvPr>
            <p:cNvGrpSpPr/>
            <p:nvPr/>
          </p:nvGrpSpPr>
          <p:grpSpPr>
            <a:xfrm>
              <a:off x="5801446" y="162276"/>
              <a:ext cx="589110" cy="149252"/>
              <a:chOff x="5801446" y="162276"/>
              <a:chExt cx="589110" cy="149252"/>
            </a:xfrm>
          </p:grpSpPr>
          <p:sp>
            <p:nvSpPr>
              <p:cNvPr id="5" name="Oval 4">
                <a:extLst>
                  <a:ext uri="{FF2B5EF4-FFF2-40B4-BE49-F238E27FC236}">
                    <a16:creationId xmlns:a16="http://schemas.microsoft.com/office/drawing/2014/main" id="{F1E9BD77-816D-4750-9498-AEC7F0212E5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85ED04E5-B17D-4EFC-AEAE-95EDBD14770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Equals 6">
                <a:extLst>
                  <a:ext uri="{FF2B5EF4-FFF2-40B4-BE49-F238E27FC236}">
                    <a16:creationId xmlns:a16="http://schemas.microsoft.com/office/drawing/2014/main" id="{7A6E4B4E-4E51-42CA-9340-8F05AEBF4C7D}"/>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988C4969-2325-4F73-8448-46FC36751A4C}"/>
                </a:ext>
              </a:extLst>
            </p:cNvPr>
            <p:cNvGrpSpPr/>
            <p:nvPr/>
          </p:nvGrpSpPr>
          <p:grpSpPr>
            <a:xfrm>
              <a:off x="5801446" y="619476"/>
              <a:ext cx="589110" cy="149252"/>
              <a:chOff x="5801446" y="162276"/>
              <a:chExt cx="589110" cy="149252"/>
            </a:xfrm>
          </p:grpSpPr>
          <p:sp>
            <p:nvSpPr>
              <p:cNvPr id="10" name="Oval 9">
                <a:extLst>
                  <a:ext uri="{FF2B5EF4-FFF2-40B4-BE49-F238E27FC236}">
                    <a16:creationId xmlns:a16="http://schemas.microsoft.com/office/drawing/2014/main" id="{C50F7A81-1884-4EB8-9F68-00B153C8ED9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A84084AC-F3DF-42F8-8E49-5DD8D38776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Equals 11">
                <a:extLst>
                  <a:ext uri="{FF2B5EF4-FFF2-40B4-BE49-F238E27FC236}">
                    <a16:creationId xmlns:a16="http://schemas.microsoft.com/office/drawing/2014/main" id="{C006C901-7CFF-4C30-B437-BDC40E848078}"/>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D43E2B25-21BF-4583-932B-B12B73C7DEFC}"/>
                </a:ext>
              </a:extLst>
            </p:cNvPr>
            <p:cNvGrpSpPr/>
            <p:nvPr/>
          </p:nvGrpSpPr>
          <p:grpSpPr>
            <a:xfrm>
              <a:off x="5801446" y="1076676"/>
              <a:ext cx="589110" cy="149252"/>
              <a:chOff x="5801446" y="162276"/>
              <a:chExt cx="589110" cy="149252"/>
            </a:xfrm>
          </p:grpSpPr>
          <p:sp>
            <p:nvSpPr>
              <p:cNvPr id="14" name="Oval 13">
                <a:extLst>
                  <a:ext uri="{FF2B5EF4-FFF2-40B4-BE49-F238E27FC236}">
                    <a16:creationId xmlns:a16="http://schemas.microsoft.com/office/drawing/2014/main" id="{3342B180-3F5F-460A-9FFA-B48F9194B7F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CEEF60CC-FD9F-4576-94BE-9B4155DA31D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Equals 15">
                <a:extLst>
                  <a:ext uri="{FF2B5EF4-FFF2-40B4-BE49-F238E27FC236}">
                    <a16:creationId xmlns:a16="http://schemas.microsoft.com/office/drawing/2014/main" id="{2974E7EB-F63E-45CA-B347-2FC8F7B4224C}"/>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9AECA027-C315-4A52-BB39-DFA7C6119A5F}"/>
                </a:ext>
              </a:extLst>
            </p:cNvPr>
            <p:cNvGrpSpPr/>
            <p:nvPr/>
          </p:nvGrpSpPr>
          <p:grpSpPr>
            <a:xfrm>
              <a:off x="5801446" y="1533876"/>
              <a:ext cx="589110" cy="149252"/>
              <a:chOff x="5801446" y="162276"/>
              <a:chExt cx="589110" cy="149252"/>
            </a:xfrm>
          </p:grpSpPr>
          <p:sp>
            <p:nvSpPr>
              <p:cNvPr id="18" name="Oval 17">
                <a:extLst>
                  <a:ext uri="{FF2B5EF4-FFF2-40B4-BE49-F238E27FC236}">
                    <a16:creationId xmlns:a16="http://schemas.microsoft.com/office/drawing/2014/main" id="{7C91053B-82D6-4BDD-A0B5-43FA60303327}"/>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D5B78E8-5172-410A-80AD-39F64C5D24AB}"/>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Equals 19">
                <a:extLst>
                  <a:ext uri="{FF2B5EF4-FFF2-40B4-BE49-F238E27FC236}">
                    <a16:creationId xmlns:a16="http://schemas.microsoft.com/office/drawing/2014/main" id="{4B5A3D7E-6D06-4345-9092-4F8A679AFD4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1" name="Group 20">
              <a:extLst>
                <a:ext uri="{FF2B5EF4-FFF2-40B4-BE49-F238E27FC236}">
                  <a16:creationId xmlns:a16="http://schemas.microsoft.com/office/drawing/2014/main" id="{C1284462-0FBC-4623-8B63-0A74037FEBB0}"/>
                </a:ext>
              </a:extLst>
            </p:cNvPr>
            <p:cNvGrpSpPr/>
            <p:nvPr/>
          </p:nvGrpSpPr>
          <p:grpSpPr>
            <a:xfrm>
              <a:off x="5801446" y="1991076"/>
              <a:ext cx="589110" cy="149252"/>
              <a:chOff x="5801446" y="162276"/>
              <a:chExt cx="589110" cy="149252"/>
            </a:xfrm>
          </p:grpSpPr>
          <p:sp>
            <p:nvSpPr>
              <p:cNvPr id="22" name="Oval 21">
                <a:extLst>
                  <a:ext uri="{FF2B5EF4-FFF2-40B4-BE49-F238E27FC236}">
                    <a16:creationId xmlns:a16="http://schemas.microsoft.com/office/drawing/2014/main" id="{B9B5B5AF-5903-43CC-9E7C-D753E4C67FF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2C8A6F5F-34E2-4EF6-95A4-C5100F2F20F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Equals 23">
                <a:extLst>
                  <a:ext uri="{FF2B5EF4-FFF2-40B4-BE49-F238E27FC236}">
                    <a16:creationId xmlns:a16="http://schemas.microsoft.com/office/drawing/2014/main" id="{59FBF61D-21FE-4BA7-94F6-89CEEC2B24B2}"/>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47879634-B96E-4D76-9058-38631BBA31FE}"/>
                </a:ext>
              </a:extLst>
            </p:cNvPr>
            <p:cNvGrpSpPr/>
            <p:nvPr/>
          </p:nvGrpSpPr>
          <p:grpSpPr>
            <a:xfrm>
              <a:off x="5801446" y="2448276"/>
              <a:ext cx="589110" cy="149252"/>
              <a:chOff x="5801446" y="162276"/>
              <a:chExt cx="589110" cy="149252"/>
            </a:xfrm>
          </p:grpSpPr>
          <p:sp>
            <p:nvSpPr>
              <p:cNvPr id="26" name="Oval 25">
                <a:extLst>
                  <a:ext uri="{FF2B5EF4-FFF2-40B4-BE49-F238E27FC236}">
                    <a16:creationId xmlns:a16="http://schemas.microsoft.com/office/drawing/2014/main" id="{86F94DAD-8390-4A32-B5A2-7C8316C2F0E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C86F0EE2-D661-4E3D-B1BA-7AECC3F99C85}"/>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Equals 27">
                <a:extLst>
                  <a:ext uri="{FF2B5EF4-FFF2-40B4-BE49-F238E27FC236}">
                    <a16:creationId xmlns:a16="http://schemas.microsoft.com/office/drawing/2014/main" id="{BC71E4E5-51B9-409D-A621-18523047CB6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9" name="Group 28">
              <a:extLst>
                <a:ext uri="{FF2B5EF4-FFF2-40B4-BE49-F238E27FC236}">
                  <a16:creationId xmlns:a16="http://schemas.microsoft.com/office/drawing/2014/main" id="{889CCA48-217A-415E-B755-5B3FB14F5592}"/>
                </a:ext>
              </a:extLst>
            </p:cNvPr>
            <p:cNvGrpSpPr/>
            <p:nvPr/>
          </p:nvGrpSpPr>
          <p:grpSpPr>
            <a:xfrm>
              <a:off x="5801446" y="2905476"/>
              <a:ext cx="589110" cy="149252"/>
              <a:chOff x="5801446" y="162276"/>
              <a:chExt cx="589110" cy="149252"/>
            </a:xfrm>
          </p:grpSpPr>
          <p:sp>
            <p:nvSpPr>
              <p:cNvPr id="30" name="Oval 29">
                <a:extLst>
                  <a:ext uri="{FF2B5EF4-FFF2-40B4-BE49-F238E27FC236}">
                    <a16:creationId xmlns:a16="http://schemas.microsoft.com/office/drawing/2014/main" id="{BB6FB66C-4234-43B1-B654-67C891B89A9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BB4B771C-82F6-46E3-AFAD-7DFC893D831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Equals 31">
                <a:extLst>
                  <a:ext uri="{FF2B5EF4-FFF2-40B4-BE49-F238E27FC236}">
                    <a16:creationId xmlns:a16="http://schemas.microsoft.com/office/drawing/2014/main" id="{51B32C43-5033-4D20-98BC-DB35298BCDA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3" name="Group 32">
              <a:extLst>
                <a:ext uri="{FF2B5EF4-FFF2-40B4-BE49-F238E27FC236}">
                  <a16:creationId xmlns:a16="http://schemas.microsoft.com/office/drawing/2014/main" id="{51EEAD22-66F0-4EE8-B48E-4382ECB19AA7}"/>
                </a:ext>
              </a:extLst>
            </p:cNvPr>
            <p:cNvGrpSpPr/>
            <p:nvPr/>
          </p:nvGrpSpPr>
          <p:grpSpPr>
            <a:xfrm>
              <a:off x="5801446" y="3362676"/>
              <a:ext cx="589110" cy="149252"/>
              <a:chOff x="5801446" y="162276"/>
              <a:chExt cx="589110" cy="149252"/>
            </a:xfrm>
          </p:grpSpPr>
          <p:sp>
            <p:nvSpPr>
              <p:cNvPr id="34" name="Oval 33">
                <a:extLst>
                  <a:ext uri="{FF2B5EF4-FFF2-40B4-BE49-F238E27FC236}">
                    <a16:creationId xmlns:a16="http://schemas.microsoft.com/office/drawing/2014/main" id="{78637244-3D62-4728-92B4-CFFEA4CB098E}"/>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FDB6AA16-9D5F-4E7C-94EB-155DAB12940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Equals 35">
                <a:extLst>
                  <a:ext uri="{FF2B5EF4-FFF2-40B4-BE49-F238E27FC236}">
                    <a16:creationId xmlns:a16="http://schemas.microsoft.com/office/drawing/2014/main" id="{1030F5C7-2A67-4577-B346-0FF5347C67F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7" name="Group 36">
              <a:extLst>
                <a:ext uri="{FF2B5EF4-FFF2-40B4-BE49-F238E27FC236}">
                  <a16:creationId xmlns:a16="http://schemas.microsoft.com/office/drawing/2014/main" id="{402E035F-4C03-41FE-960D-2DB4DDDCFE6D}"/>
                </a:ext>
              </a:extLst>
            </p:cNvPr>
            <p:cNvGrpSpPr/>
            <p:nvPr/>
          </p:nvGrpSpPr>
          <p:grpSpPr>
            <a:xfrm>
              <a:off x="5801446" y="3819876"/>
              <a:ext cx="589110" cy="149252"/>
              <a:chOff x="5801446" y="162276"/>
              <a:chExt cx="589110" cy="149252"/>
            </a:xfrm>
          </p:grpSpPr>
          <p:sp>
            <p:nvSpPr>
              <p:cNvPr id="38" name="Oval 37">
                <a:extLst>
                  <a:ext uri="{FF2B5EF4-FFF2-40B4-BE49-F238E27FC236}">
                    <a16:creationId xmlns:a16="http://schemas.microsoft.com/office/drawing/2014/main" id="{CC79A6CF-17E3-45C7-AA0D-EB1AADBEBFE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F4927DFF-416F-4F73-A524-FEEC3553BB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Equals 39">
                <a:extLst>
                  <a:ext uri="{FF2B5EF4-FFF2-40B4-BE49-F238E27FC236}">
                    <a16:creationId xmlns:a16="http://schemas.microsoft.com/office/drawing/2014/main" id="{69325E82-420A-4FA9-8169-1FEF74BF0F4B}"/>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1" name="Group 40">
              <a:extLst>
                <a:ext uri="{FF2B5EF4-FFF2-40B4-BE49-F238E27FC236}">
                  <a16:creationId xmlns:a16="http://schemas.microsoft.com/office/drawing/2014/main" id="{2586C658-1EE4-4412-BE74-BC841276624B}"/>
                </a:ext>
              </a:extLst>
            </p:cNvPr>
            <p:cNvGrpSpPr/>
            <p:nvPr/>
          </p:nvGrpSpPr>
          <p:grpSpPr>
            <a:xfrm>
              <a:off x="5801446" y="4277076"/>
              <a:ext cx="589110" cy="149252"/>
              <a:chOff x="5801446" y="162276"/>
              <a:chExt cx="589110" cy="149252"/>
            </a:xfrm>
          </p:grpSpPr>
          <p:sp>
            <p:nvSpPr>
              <p:cNvPr id="42" name="Oval 41">
                <a:extLst>
                  <a:ext uri="{FF2B5EF4-FFF2-40B4-BE49-F238E27FC236}">
                    <a16:creationId xmlns:a16="http://schemas.microsoft.com/office/drawing/2014/main" id="{7846AA1E-7E27-4A08-B332-6120F1FE5700}"/>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a:extLst>
                  <a:ext uri="{FF2B5EF4-FFF2-40B4-BE49-F238E27FC236}">
                    <a16:creationId xmlns:a16="http://schemas.microsoft.com/office/drawing/2014/main" id="{BA7D4AAD-D41E-4AE0-9E54-572FA7B14717}"/>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Equals 43">
                <a:extLst>
                  <a:ext uri="{FF2B5EF4-FFF2-40B4-BE49-F238E27FC236}">
                    <a16:creationId xmlns:a16="http://schemas.microsoft.com/office/drawing/2014/main" id="{FC515415-2744-4FEB-B57F-8DEA66F4339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5" name="Group 44">
              <a:extLst>
                <a:ext uri="{FF2B5EF4-FFF2-40B4-BE49-F238E27FC236}">
                  <a16:creationId xmlns:a16="http://schemas.microsoft.com/office/drawing/2014/main" id="{3865C19F-FCC9-4AE6-B623-458C7D1150A8}"/>
                </a:ext>
              </a:extLst>
            </p:cNvPr>
            <p:cNvGrpSpPr/>
            <p:nvPr/>
          </p:nvGrpSpPr>
          <p:grpSpPr>
            <a:xfrm>
              <a:off x="5801446" y="4734276"/>
              <a:ext cx="589110" cy="149252"/>
              <a:chOff x="5801446" y="162276"/>
              <a:chExt cx="589110" cy="149252"/>
            </a:xfrm>
          </p:grpSpPr>
          <p:sp>
            <p:nvSpPr>
              <p:cNvPr id="46" name="Oval 45">
                <a:extLst>
                  <a:ext uri="{FF2B5EF4-FFF2-40B4-BE49-F238E27FC236}">
                    <a16:creationId xmlns:a16="http://schemas.microsoft.com/office/drawing/2014/main" id="{610A9734-043E-49C8-BDDB-96A0B7110B43}"/>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9FFD026B-ABAC-4C25-950E-F65EEECA5C0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Equals 47">
                <a:extLst>
                  <a:ext uri="{FF2B5EF4-FFF2-40B4-BE49-F238E27FC236}">
                    <a16:creationId xmlns:a16="http://schemas.microsoft.com/office/drawing/2014/main" id="{073B3345-8293-449E-BFB1-52E3C46831C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9" name="Group 48">
              <a:extLst>
                <a:ext uri="{FF2B5EF4-FFF2-40B4-BE49-F238E27FC236}">
                  <a16:creationId xmlns:a16="http://schemas.microsoft.com/office/drawing/2014/main" id="{F3ACE9BD-20C3-49ED-90B2-B2A9849988E7}"/>
                </a:ext>
              </a:extLst>
            </p:cNvPr>
            <p:cNvGrpSpPr/>
            <p:nvPr/>
          </p:nvGrpSpPr>
          <p:grpSpPr>
            <a:xfrm>
              <a:off x="5801446" y="5191476"/>
              <a:ext cx="589110" cy="149252"/>
              <a:chOff x="5801446" y="162276"/>
              <a:chExt cx="589110" cy="149252"/>
            </a:xfrm>
          </p:grpSpPr>
          <p:sp>
            <p:nvSpPr>
              <p:cNvPr id="50" name="Oval 49">
                <a:extLst>
                  <a:ext uri="{FF2B5EF4-FFF2-40B4-BE49-F238E27FC236}">
                    <a16:creationId xmlns:a16="http://schemas.microsoft.com/office/drawing/2014/main" id="{7ED317B3-5E4C-427C-870B-C9D399E8D07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AE2AA2EE-04D2-4445-A143-98EEF4553AF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Equals 51">
                <a:extLst>
                  <a:ext uri="{FF2B5EF4-FFF2-40B4-BE49-F238E27FC236}">
                    <a16:creationId xmlns:a16="http://schemas.microsoft.com/office/drawing/2014/main" id="{B6DA135B-B87D-42BC-A095-B3ADCF133029}"/>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08B34262-9E38-42F4-9369-A858AE9B2DFC}"/>
                </a:ext>
              </a:extLst>
            </p:cNvPr>
            <p:cNvGrpSpPr/>
            <p:nvPr/>
          </p:nvGrpSpPr>
          <p:grpSpPr>
            <a:xfrm>
              <a:off x="5801446" y="5648676"/>
              <a:ext cx="589110" cy="149252"/>
              <a:chOff x="5801446" y="162276"/>
              <a:chExt cx="589110" cy="149252"/>
            </a:xfrm>
          </p:grpSpPr>
          <p:sp>
            <p:nvSpPr>
              <p:cNvPr id="54" name="Oval 53">
                <a:extLst>
                  <a:ext uri="{FF2B5EF4-FFF2-40B4-BE49-F238E27FC236}">
                    <a16:creationId xmlns:a16="http://schemas.microsoft.com/office/drawing/2014/main" id="{3540673A-D5D4-42F2-A123-2C65554FE35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3941B9F6-AD8B-47D9-895A-8612F1EB1C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Equals 55">
                <a:extLst>
                  <a:ext uri="{FF2B5EF4-FFF2-40B4-BE49-F238E27FC236}">
                    <a16:creationId xmlns:a16="http://schemas.microsoft.com/office/drawing/2014/main" id="{8C60F8F8-C6F0-40CC-B9C6-87BA8A2C60C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09BDC3C0-5F48-4B9A-9530-07EB4B08C942}"/>
                </a:ext>
              </a:extLst>
            </p:cNvPr>
            <p:cNvGrpSpPr/>
            <p:nvPr/>
          </p:nvGrpSpPr>
          <p:grpSpPr>
            <a:xfrm>
              <a:off x="5801446" y="6105876"/>
              <a:ext cx="589110" cy="149252"/>
              <a:chOff x="5801446" y="162276"/>
              <a:chExt cx="589110" cy="149252"/>
            </a:xfrm>
          </p:grpSpPr>
          <p:sp>
            <p:nvSpPr>
              <p:cNvPr id="58" name="Oval 57">
                <a:extLst>
                  <a:ext uri="{FF2B5EF4-FFF2-40B4-BE49-F238E27FC236}">
                    <a16:creationId xmlns:a16="http://schemas.microsoft.com/office/drawing/2014/main" id="{3D04383E-845B-4ECB-8071-7DD083F0A59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78658B97-4C09-496E-9B04-D0A9C6C667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Equals 59">
                <a:extLst>
                  <a:ext uri="{FF2B5EF4-FFF2-40B4-BE49-F238E27FC236}">
                    <a16:creationId xmlns:a16="http://schemas.microsoft.com/office/drawing/2014/main" id="{1B0BEA9F-1A0B-488C-8F6D-2D428E066E66}"/>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1" name="Group 60">
              <a:extLst>
                <a:ext uri="{FF2B5EF4-FFF2-40B4-BE49-F238E27FC236}">
                  <a16:creationId xmlns:a16="http://schemas.microsoft.com/office/drawing/2014/main" id="{DE839CC6-FAAD-495F-9ECD-B5409FB94216}"/>
                </a:ext>
              </a:extLst>
            </p:cNvPr>
            <p:cNvGrpSpPr/>
            <p:nvPr/>
          </p:nvGrpSpPr>
          <p:grpSpPr>
            <a:xfrm>
              <a:off x="5801446" y="6563076"/>
              <a:ext cx="589110" cy="149252"/>
              <a:chOff x="5801446" y="162276"/>
              <a:chExt cx="589110" cy="149252"/>
            </a:xfrm>
          </p:grpSpPr>
          <p:sp>
            <p:nvSpPr>
              <p:cNvPr id="62" name="Oval 61">
                <a:extLst>
                  <a:ext uri="{FF2B5EF4-FFF2-40B4-BE49-F238E27FC236}">
                    <a16:creationId xmlns:a16="http://schemas.microsoft.com/office/drawing/2014/main" id="{1E5CCC73-63BD-48D8-A231-73159B01E10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F9D754FD-6FDC-4889-88B5-386CFE9C91D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Equals 63">
                <a:extLst>
                  <a:ext uri="{FF2B5EF4-FFF2-40B4-BE49-F238E27FC236}">
                    <a16:creationId xmlns:a16="http://schemas.microsoft.com/office/drawing/2014/main" id="{A1DCF708-41DB-4DC0-BF73-C9BD6BB4325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2" name="Footer Placeholder 1">
            <a:extLst>
              <a:ext uri="{FF2B5EF4-FFF2-40B4-BE49-F238E27FC236}">
                <a16:creationId xmlns:a16="http://schemas.microsoft.com/office/drawing/2014/main" id="{7416DFA6-1F5A-4D89-985D-366BF3E6B943}"/>
              </a:ext>
            </a:extLst>
          </p:cNvPr>
          <p:cNvSpPr>
            <a:spLocks noGrp="1"/>
          </p:cNvSpPr>
          <p:nvPr>
            <p:ph type="ftr" sz="quarter" idx="11"/>
          </p:nvPr>
        </p:nvSpPr>
        <p:spPr/>
        <p:txBody>
          <a:bodyPr/>
          <a:lstStyle/>
          <a:p>
            <a:r>
              <a:rPr lang="en-US"/>
              <a:t>CONFIDENTIAL - Copyright Protected</a:t>
            </a:r>
          </a:p>
        </p:txBody>
      </p:sp>
      <p:sp>
        <p:nvSpPr>
          <p:cNvPr id="68" name="TextBox 67">
            <a:extLst>
              <a:ext uri="{FF2B5EF4-FFF2-40B4-BE49-F238E27FC236}">
                <a16:creationId xmlns:a16="http://schemas.microsoft.com/office/drawing/2014/main" id="{FFA31C3F-0EFB-425F-B4BF-0151875E321C}"/>
              </a:ext>
            </a:extLst>
          </p:cNvPr>
          <p:cNvSpPr txBox="1"/>
          <p:nvPr/>
        </p:nvSpPr>
        <p:spPr>
          <a:xfrm>
            <a:off x="590855" y="1441885"/>
            <a:ext cx="4777273" cy="4057521"/>
          </a:xfrm>
          <a:prstGeom prst="rect">
            <a:avLst/>
          </a:prstGeom>
          <a:noFill/>
        </p:spPr>
        <p:txBody>
          <a:bodyPr wrap="square">
            <a:spAutoFit/>
          </a:bodyPr>
          <a:lstStyle/>
          <a:p>
            <a:pPr marR="0" lvl="0">
              <a:lnSpc>
                <a:spcPct val="150000"/>
              </a:lnSpc>
              <a:spcBef>
                <a:spcPts val="0"/>
              </a:spcBef>
              <a:spcAft>
                <a:spcPts val="0"/>
              </a:spcAft>
              <a:tabLst>
                <a:tab pos="57150" algn="l"/>
              </a:tabLst>
            </a:pPr>
            <a:r>
              <a:rPr lang="en-CA" sz="2800" dirty="0">
                <a:effectLst/>
                <a:latin typeface="Arial" panose="020B0604020202020204" pitchFamily="34" charset="0"/>
                <a:ea typeface="Calibri" panose="020F0502020204030204" pitchFamily="34" charset="0"/>
                <a:cs typeface="Arial" panose="020B0604020202020204" pitchFamily="34" charset="0"/>
              </a:rPr>
              <a:t>For </a:t>
            </a:r>
            <a:r>
              <a:rPr lang="en-CA" sz="2800" dirty="0">
                <a:latin typeface="Arial" panose="020B0604020202020204" pitchFamily="34" charset="0"/>
                <a:ea typeface="Calibri" panose="020F0502020204030204" pitchFamily="34" charset="0"/>
                <a:cs typeface="Arial" panose="020B0604020202020204" pitchFamily="34" charset="0"/>
              </a:rPr>
              <a:t>more</a:t>
            </a:r>
            <a:r>
              <a:rPr lang="en-CA" sz="2800" dirty="0">
                <a:effectLst/>
                <a:latin typeface="Arial" panose="020B0604020202020204" pitchFamily="34" charset="0"/>
                <a:ea typeface="Calibri" panose="020F0502020204030204" pitchFamily="34" charset="0"/>
                <a:cs typeface="Arial" panose="020B0604020202020204" pitchFamily="34" charset="0"/>
              </a:rPr>
              <a:t> documentation on the MEX</a:t>
            </a:r>
            <a:r>
              <a:rPr lang="en-CA" sz="2800" baseline="30000" dirty="0">
                <a:effectLst/>
                <a:latin typeface="Arial" panose="020B0604020202020204" pitchFamily="34" charset="0"/>
                <a:ea typeface="Calibri" panose="020F0502020204030204" pitchFamily="34" charset="0"/>
                <a:cs typeface="Arial" panose="020B0604020202020204" pitchFamily="34" charset="0"/>
              </a:rPr>
              <a:t>©</a:t>
            </a:r>
            <a:r>
              <a:rPr lang="en-CA" sz="2800" dirty="0">
                <a:effectLst/>
                <a:latin typeface="Arial" panose="020B0604020202020204" pitchFamily="34" charset="0"/>
                <a:ea typeface="Calibri" panose="020F0502020204030204" pitchFamily="34" charset="0"/>
                <a:cs typeface="Arial" panose="020B0604020202020204" pitchFamily="34" charset="0"/>
              </a:rPr>
              <a:t> Model, please send us your information</a:t>
            </a:r>
          </a:p>
          <a:p>
            <a:pPr marR="0" lvl="0">
              <a:lnSpc>
                <a:spcPct val="150000"/>
              </a:lnSpc>
              <a:spcBef>
                <a:spcPts val="0"/>
              </a:spcBef>
              <a:spcAft>
                <a:spcPts val="0"/>
              </a:spcAft>
              <a:tabLst>
                <a:tab pos="57150" algn="l"/>
              </a:tabLst>
            </a:pPr>
            <a:r>
              <a:rPr lang="en-CA" dirty="0">
                <a:latin typeface="Arial" panose="020B0604020202020204" pitchFamily="34" charset="0"/>
                <a:ea typeface="Calibri" panose="020F0502020204030204" pitchFamily="34" charset="0"/>
                <a:cs typeface="Arial" panose="020B0604020202020204" pitchFamily="34" charset="0"/>
              </a:rPr>
              <a:t>[P.S. If you need help to implement the MEX© model along with the associated databases, in your organization – and see the results - please mention in the Comments]</a:t>
            </a:r>
            <a:r>
              <a:rPr lang="en-CA" dirty="0">
                <a:effectLst/>
                <a:latin typeface="Arial" panose="020B0604020202020204" pitchFamily="34" charset="0"/>
                <a:ea typeface="Calibri" panose="020F0502020204030204" pitchFamily="34" charset="0"/>
                <a:cs typeface="Arial" panose="020B0604020202020204" pitchFamily="34" charset="0"/>
              </a:rPr>
              <a:t> </a:t>
            </a:r>
          </a:p>
        </p:txBody>
      </p:sp>
      <p:sp>
        <p:nvSpPr>
          <p:cNvPr id="70" name="TextBox 69">
            <a:extLst>
              <a:ext uri="{FF2B5EF4-FFF2-40B4-BE49-F238E27FC236}">
                <a16:creationId xmlns:a16="http://schemas.microsoft.com/office/drawing/2014/main" id="{20F749B5-51CD-4FBA-A215-83F2F81F4F72}"/>
              </a:ext>
            </a:extLst>
          </p:cNvPr>
          <p:cNvSpPr txBox="1"/>
          <p:nvPr/>
        </p:nvSpPr>
        <p:spPr>
          <a:xfrm>
            <a:off x="287343" y="1087196"/>
            <a:ext cx="5443983" cy="308739"/>
          </a:xfrm>
          <a:prstGeom prst="rect">
            <a:avLst/>
          </a:prstGeom>
          <a:noFill/>
        </p:spPr>
        <p:txBody>
          <a:bodyPr wrap="square">
            <a:spAutoFit/>
          </a:bodyPr>
          <a:lstStyle/>
          <a:p>
            <a:pPr marL="0" marR="0" algn="ctr">
              <a:lnSpc>
                <a:spcPts val="1400"/>
              </a:lnSpc>
              <a:spcBef>
                <a:spcPts val="300"/>
              </a:spcBef>
              <a:spcAft>
                <a:spcPts val="300"/>
              </a:spcAft>
              <a:tabLst>
                <a:tab pos="3667760" algn="l"/>
              </a:tabLst>
            </a:pPr>
            <a:r>
              <a:rPr lang="en-CA" sz="2800" b="1" u="sng" dirty="0">
                <a:effectLst/>
                <a:latin typeface="Arial" panose="020B0604020202020204" pitchFamily="34" charset="0"/>
                <a:ea typeface="Calibri" panose="020F0502020204030204" pitchFamily="34" charset="0"/>
                <a:cs typeface="Times New Roman" panose="02020603050405020304" pitchFamily="18" charset="0"/>
              </a:rPr>
              <a:t>Prior to using the MEX</a:t>
            </a:r>
            <a:r>
              <a:rPr lang="en-CA" sz="2800" b="1" u="sng"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2800" b="1" u="sng" dirty="0">
                <a:effectLst/>
                <a:latin typeface="Arial" panose="020B0604020202020204" pitchFamily="34" charset="0"/>
                <a:ea typeface="Calibri" panose="020F0502020204030204" pitchFamily="34" charset="0"/>
                <a:cs typeface="Times New Roman" panose="02020603050405020304" pitchFamily="18" charset="0"/>
              </a:rPr>
              <a:t> Model:</a:t>
            </a:r>
          </a:p>
        </p:txBody>
      </p:sp>
      <p:sp>
        <p:nvSpPr>
          <p:cNvPr id="71" name="TextBox 70">
            <a:extLst>
              <a:ext uri="{FF2B5EF4-FFF2-40B4-BE49-F238E27FC236}">
                <a16:creationId xmlns:a16="http://schemas.microsoft.com/office/drawing/2014/main" id="{B043FF25-8910-4F25-98D1-3975BC318291}"/>
              </a:ext>
            </a:extLst>
          </p:cNvPr>
          <p:cNvSpPr txBox="1"/>
          <p:nvPr/>
        </p:nvSpPr>
        <p:spPr>
          <a:xfrm>
            <a:off x="6489147" y="659032"/>
            <a:ext cx="5491359" cy="5886291"/>
          </a:xfrm>
          <a:prstGeom prst="rect">
            <a:avLst/>
          </a:prstGeom>
          <a:noFill/>
        </p:spPr>
        <p:txBody>
          <a:bodyPr wrap="square">
            <a:spAutoFit/>
          </a:bodyPr>
          <a:lstStyle/>
          <a:p>
            <a:pPr marL="342900" marR="0" lvl="0" indent="-342900">
              <a:lnSpc>
                <a:spcPts val="4700"/>
              </a:lnSpc>
              <a:spcBef>
                <a:spcPts val="300"/>
              </a:spcBef>
              <a:spcAft>
                <a:spcPts val="300"/>
              </a:spcAft>
              <a:buFont typeface="Arial" panose="020B0604020202020204" pitchFamily="34" charset="0"/>
              <a:buChar char="•"/>
              <a:tabLst>
                <a:tab pos="57150" algn="l"/>
              </a:tabLst>
            </a:pPr>
            <a:r>
              <a:rPr lang="en-CA" sz="2000" dirty="0">
                <a:effectLst/>
                <a:latin typeface="Arial" panose="020B0604020202020204" pitchFamily="34" charset="0"/>
                <a:ea typeface="Calibri" panose="020F0502020204030204" pitchFamily="34" charset="0"/>
                <a:cs typeface="Arial" panose="020B0604020202020204" pitchFamily="34" charset="0"/>
              </a:rPr>
              <a:t>Your Name: ________________________</a:t>
            </a:r>
          </a:p>
          <a:p>
            <a:pPr marL="342900" marR="0" lvl="0" indent="-342900">
              <a:lnSpc>
                <a:spcPts val="4700"/>
              </a:lnSpc>
              <a:spcBef>
                <a:spcPts val="300"/>
              </a:spcBef>
              <a:spcAft>
                <a:spcPts val="300"/>
              </a:spcAft>
              <a:buFont typeface="Arial" panose="020B0604020202020204" pitchFamily="34" charset="0"/>
              <a:buChar char="•"/>
              <a:tabLst>
                <a:tab pos="57150" algn="l"/>
              </a:tabLst>
            </a:pPr>
            <a:r>
              <a:rPr lang="en-CA" sz="2000" dirty="0">
                <a:latin typeface="Arial" panose="020B0604020202020204" pitchFamily="34" charset="0"/>
                <a:ea typeface="Calibri" panose="020F0502020204030204" pitchFamily="34" charset="0"/>
                <a:cs typeface="Arial" panose="020B0604020202020204" pitchFamily="34" charset="0"/>
              </a:rPr>
              <a:t>Your Title: __________________________</a:t>
            </a:r>
          </a:p>
          <a:p>
            <a:pPr marL="342900" marR="0" lvl="0" indent="-342900">
              <a:lnSpc>
                <a:spcPts val="4700"/>
              </a:lnSpc>
              <a:spcBef>
                <a:spcPts val="300"/>
              </a:spcBef>
              <a:spcAft>
                <a:spcPts val="300"/>
              </a:spcAft>
              <a:buFont typeface="Arial" panose="020B0604020202020204" pitchFamily="34" charset="0"/>
              <a:buChar char="•"/>
              <a:tabLst>
                <a:tab pos="57150" algn="l"/>
              </a:tabLst>
            </a:pPr>
            <a:r>
              <a:rPr lang="en-CA" sz="2000" dirty="0">
                <a:effectLst/>
                <a:latin typeface="Arial" panose="020B0604020202020204" pitchFamily="34" charset="0"/>
                <a:ea typeface="Calibri" panose="020F0502020204030204" pitchFamily="34" charset="0"/>
                <a:cs typeface="Arial" panose="020B0604020202020204" pitchFamily="34" charset="0"/>
              </a:rPr>
              <a:t>Your Organization: ___________________</a:t>
            </a:r>
          </a:p>
          <a:p>
            <a:pPr marL="342900" marR="0" lvl="0" indent="-342900">
              <a:lnSpc>
                <a:spcPts val="4700"/>
              </a:lnSpc>
              <a:spcBef>
                <a:spcPts val="300"/>
              </a:spcBef>
              <a:spcAft>
                <a:spcPts val="300"/>
              </a:spcAft>
              <a:buFont typeface="Arial" panose="020B0604020202020204" pitchFamily="34" charset="0"/>
              <a:buChar char="•"/>
              <a:tabLst>
                <a:tab pos="57150" algn="l"/>
              </a:tabLst>
            </a:pPr>
            <a:r>
              <a:rPr lang="en-CA" sz="2000" dirty="0">
                <a:latin typeface="Arial" panose="020B0604020202020204" pitchFamily="34" charset="0"/>
                <a:ea typeface="Calibri" panose="020F0502020204030204" pitchFamily="34" charset="0"/>
                <a:cs typeface="Arial" panose="020B0604020202020204" pitchFamily="34" charset="0"/>
              </a:rPr>
              <a:t>Your Email: _________________________</a:t>
            </a:r>
          </a:p>
          <a:p>
            <a:pPr marL="342900" marR="0" lvl="0" indent="-342900">
              <a:lnSpc>
                <a:spcPts val="4700"/>
              </a:lnSpc>
              <a:spcBef>
                <a:spcPts val="300"/>
              </a:spcBef>
              <a:spcAft>
                <a:spcPts val="300"/>
              </a:spcAft>
              <a:buFont typeface="Arial" panose="020B0604020202020204" pitchFamily="34" charset="0"/>
              <a:buChar char="•"/>
              <a:tabLst>
                <a:tab pos="57150" algn="l"/>
              </a:tabLst>
            </a:pPr>
            <a:r>
              <a:rPr lang="en-CA" sz="2000" dirty="0">
                <a:effectLst/>
                <a:latin typeface="Arial" panose="020B0604020202020204" pitchFamily="34" charset="0"/>
                <a:ea typeface="Calibri" panose="020F0502020204030204" pitchFamily="34" charset="0"/>
                <a:cs typeface="Arial" panose="020B0604020202020204" pitchFamily="34" charset="0"/>
              </a:rPr>
              <a:t>Your Phone No.: _____________________</a:t>
            </a:r>
          </a:p>
          <a:p>
            <a:pPr marL="342900" marR="0" lvl="0" indent="-342900">
              <a:lnSpc>
                <a:spcPts val="4700"/>
              </a:lnSpc>
              <a:spcBef>
                <a:spcPts val="300"/>
              </a:spcBef>
              <a:spcAft>
                <a:spcPts val="300"/>
              </a:spcAft>
              <a:buFont typeface="Arial" panose="020B0604020202020204" pitchFamily="34" charset="0"/>
              <a:buChar char="•"/>
              <a:tabLst>
                <a:tab pos="57150" algn="l"/>
              </a:tabLst>
            </a:pPr>
            <a:r>
              <a:rPr lang="en-CA" sz="2000" dirty="0">
                <a:latin typeface="Arial" panose="020B0604020202020204" pitchFamily="34" charset="0"/>
                <a:ea typeface="Calibri" panose="020F0502020204030204" pitchFamily="34" charset="0"/>
                <a:cs typeface="Arial" panose="020B0604020202020204" pitchFamily="34" charset="0"/>
              </a:rPr>
              <a:t>Your Questions: _____________________</a:t>
            </a:r>
          </a:p>
          <a:p>
            <a:pPr marL="342900" marR="0" lvl="0" indent="-342900">
              <a:lnSpc>
                <a:spcPts val="4700"/>
              </a:lnSpc>
              <a:spcBef>
                <a:spcPts val="300"/>
              </a:spcBef>
              <a:spcAft>
                <a:spcPts val="300"/>
              </a:spcAft>
              <a:buFont typeface="Arial" panose="020B0604020202020204" pitchFamily="34" charset="0"/>
              <a:buChar char="•"/>
              <a:tabLst>
                <a:tab pos="57150" algn="l"/>
              </a:tabLst>
            </a:pPr>
            <a:r>
              <a:rPr lang="en-CA" sz="2000" dirty="0">
                <a:latin typeface="Arial" panose="020B0604020202020204" pitchFamily="34" charset="0"/>
                <a:ea typeface="Calibri" panose="020F0502020204030204" pitchFamily="34" charset="0"/>
                <a:cs typeface="Arial" panose="020B0604020202020204" pitchFamily="34" charset="0"/>
              </a:rPr>
              <a:t>Your Comments: _____________________</a:t>
            </a:r>
            <a:br>
              <a:rPr lang="en-CA" sz="2000" dirty="0">
                <a:latin typeface="Arial" panose="020B0604020202020204" pitchFamily="34" charset="0"/>
                <a:ea typeface="Calibri" panose="020F0502020204030204" pitchFamily="34" charset="0"/>
                <a:cs typeface="Arial" panose="020B0604020202020204" pitchFamily="34" charset="0"/>
              </a:rPr>
            </a:br>
            <a:r>
              <a:rPr lang="en-CA" sz="2000" dirty="0">
                <a:latin typeface="Arial" panose="020B0604020202020204" pitchFamily="34" charset="0"/>
                <a:ea typeface="Calibri" panose="020F0502020204030204" pitchFamily="34" charset="0"/>
                <a:cs typeface="Arial" panose="020B0604020202020204" pitchFamily="34" charset="0"/>
              </a:rPr>
              <a:t>___________________________________</a:t>
            </a:r>
            <a:br>
              <a:rPr lang="en-CA" sz="2000" dirty="0">
                <a:latin typeface="Arial" panose="020B0604020202020204" pitchFamily="34" charset="0"/>
                <a:ea typeface="Calibri" panose="020F0502020204030204" pitchFamily="34" charset="0"/>
                <a:cs typeface="Arial" panose="020B0604020202020204" pitchFamily="34" charset="0"/>
              </a:rPr>
            </a:br>
            <a:r>
              <a:rPr lang="en-CA" sz="2000" dirty="0">
                <a:latin typeface="Arial" panose="020B0604020202020204" pitchFamily="34" charset="0"/>
                <a:ea typeface="Calibri" panose="020F0502020204030204" pitchFamily="34" charset="0"/>
                <a:cs typeface="Arial" panose="020B0604020202020204" pitchFamily="34" charset="0"/>
              </a:rPr>
              <a:t>___________________________________</a:t>
            </a:r>
          </a:p>
        </p:txBody>
      </p:sp>
      <p:sp>
        <p:nvSpPr>
          <p:cNvPr id="65" name="Arrow: Right 64">
            <a:extLst>
              <a:ext uri="{FF2B5EF4-FFF2-40B4-BE49-F238E27FC236}">
                <a16:creationId xmlns:a16="http://schemas.microsoft.com/office/drawing/2014/main" id="{7584F176-B194-447A-BB9A-E19AA5005F6E}"/>
              </a:ext>
            </a:extLst>
          </p:cNvPr>
          <p:cNvSpPr/>
          <p:nvPr/>
        </p:nvSpPr>
        <p:spPr>
          <a:xfrm>
            <a:off x="4669457" y="3644878"/>
            <a:ext cx="742300" cy="2809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043259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76">
            <a:extLst>
              <a:ext uri="{FF2B5EF4-FFF2-40B4-BE49-F238E27FC236}">
                <a16:creationId xmlns:a16="http://schemas.microsoft.com/office/drawing/2014/main" id="{B0B6D792-203C-4405-94C1-206D3EA7AD8E}"/>
              </a:ext>
            </a:extLst>
          </p:cNvPr>
          <p:cNvPicPr>
            <a:picLocks noChangeAspect="1"/>
          </p:cNvPicPr>
          <p:nvPr/>
        </p:nvPicPr>
        <p:blipFill>
          <a:blip r:embed="rId2"/>
          <a:stretch>
            <a:fillRect/>
          </a:stretch>
        </p:blipFill>
        <p:spPr>
          <a:xfrm>
            <a:off x="6109943" y="0"/>
            <a:ext cx="6085282" cy="6854927"/>
          </a:xfrm>
          <a:prstGeom prst="rect">
            <a:avLst/>
          </a:prstGeom>
        </p:spPr>
      </p:pic>
      <p:pic>
        <p:nvPicPr>
          <p:cNvPr id="3" name="Picture 2">
            <a:extLst>
              <a:ext uri="{FF2B5EF4-FFF2-40B4-BE49-F238E27FC236}">
                <a16:creationId xmlns:a16="http://schemas.microsoft.com/office/drawing/2014/main" id="{A17B516F-82EC-455B-B639-A0EF6C39315A}"/>
              </a:ext>
            </a:extLst>
          </p:cNvPr>
          <p:cNvPicPr>
            <a:picLocks noChangeAspect="1"/>
          </p:cNvPicPr>
          <p:nvPr/>
        </p:nvPicPr>
        <p:blipFill>
          <a:blip r:embed="rId2"/>
          <a:stretch>
            <a:fillRect/>
          </a:stretch>
        </p:blipFill>
        <p:spPr>
          <a:xfrm>
            <a:off x="-3223" y="27644"/>
            <a:ext cx="6085282" cy="6854927"/>
          </a:xfrm>
          <a:prstGeom prst="rect">
            <a:avLst/>
          </a:prstGeom>
        </p:spPr>
      </p:pic>
      <p:sp>
        <p:nvSpPr>
          <p:cNvPr id="4" name="Slide Number Placeholder 3">
            <a:extLst>
              <a:ext uri="{FF2B5EF4-FFF2-40B4-BE49-F238E27FC236}">
                <a16:creationId xmlns:a16="http://schemas.microsoft.com/office/drawing/2014/main" id="{696C9D9E-EA17-4C9C-97C9-11E4571F19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71C293-A7E9-407C-8E5F-99CC6A4BB97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4287A33B-5B56-43AB-9EEB-19220FAB9B28}"/>
              </a:ext>
            </a:extLst>
          </p:cNvPr>
          <p:cNvGrpSpPr/>
          <p:nvPr/>
        </p:nvGrpSpPr>
        <p:grpSpPr>
          <a:xfrm>
            <a:off x="5801446" y="162276"/>
            <a:ext cx="589110" cy="6550052"/>
            <a:chOff x="5801446" y="162276"/>
            <a:chExt cx="589110" cy="6550052"/>
          </a:xfrm>
        </p:grpSpPr>
        <p:grpSp>
          <p:nvGrpSpPr>
            <p:cNvPr id="8" name="Group 7">
              <a:extLst>
                <a:ext uri="{FF2B5EF4-FFF2-40B4-BE49-F238E27FC236}">
                  <a16:creationId xmlns:a16="http://schemas.microsoft.com/office/drawing/2014/main" id="{E7DFCB8B-7E0B-40FC-81E0-448AAB7A52B9}"/>
                </a:ext>
              </a:extLst>
            </p:cNvPr>
            <p:cNvGrpSpPr/>
            <p:nvPr/>
          </p:nvGrpSpPr>
          <p:grpSpPr>
            <a:xfrm>
              <a:off x="5801446" y="162276"/>
              <a:ext cx="589110" cy="149252"/>
              <a:chOff x="5801446" y="162276"/>
              <a:chExt cx="589110" cy="149252"/>
            </a:xfrm>
          </p:grpSpPr>
          <p:sp>
            <p:nvSpPr>
              <p:cNvPr id="5" name="Oval 4">
                <a:extLst>
                  <a:ext uri="{FF2B5EF4-FFF2-40B4-BE49-F238E27FC236}">
                    <a16:creationId xmlns:a16="http://schemas.microsoft.com/office/drawing/2014/main" id="{F1E9BD77-816D-4750-9498-AEC7F0212E5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85ED04E5-B17D-4EFC-AEAE-95EDBD14770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Equals 6">
                <a:extLst>
                  <a:ext uri="{FF2B5EF4-FFF2-40B4-BE49-F238E27FC236}">
                    <a16:creationId xmlns:a16="http://schemas.microsoft.com/office/drawing/2014/main" id="{7A6E4B4E-4E51-42CA-9340-8F05AEBF4C7D}"/>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988C4969-2325-4F73-8448-46FC36751A4C}"/>
                </a:ext>
              </a:extLst>
            </p:cNvPr>
            <p:cNvGrpSpPr/>
            <p:nvPr/>
          </p:nvGrpSpPr>
          <p:grpSpPr>
            <a:xfrm>
              <a:off x="5801446" y="619476"/>
              <a:ext cx="589110" cy="149252"/>
              <a:chOff x="5801446" y="162276"/>
              <a:chExt cx="589110" cy="149252"/>
            </a:xfrm>
          </p:grpSpPr>
          <p:sp>
            <p:nvSpPr>
              <p:cNvPr id="10" name="Oval 9">
                <a:extLst>
                  <a:ext uri="{FF2B5EF4-FFF2-40B4-BE49-F238E27FC236}">
                    <a16:creationId xmlns:a16="http://schemas.microsoft.com/office/drawing/2014/main" id="{C50F7A81-1884-4EB8-9F68-00B153C8ED9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A84084AC-F3DF-42F8-8E49-5DD8D38776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Equals 11">
                <a:extLst>
                  <a:ext uri="{FF2B5EF4-FFF2-40B4-BE49-F238E27FC236}">
                    <a16:creationId xmlns:a16="http://schemas.microsoft.com/office/drawing/2014/main" id="{C006C901-7CFF-4C30-B437-BDC40E848078}"/>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D43E2B25-21BF-4583-932B-B12B73C7DEFC}"/>
                </a:ext>
              </a:extLst>
            </p:cNvPr>
            <p:cNvGrpSpPr/>
            <p:nvPr/>
          </p:nvGrpSpPr>
          <p:grpSpPr>
            <a:xfrm>
              <a:off x="5801446" y="1076676"/>
              <a:ext cx="589110" cy="149252"/>
              <a:chOff x="5801446" y="162276"/>
              <a:chExt cx="589110" cy="149252"/>
            </a:xfrm>
          </p:grpSpPr>
          <p:sp>
            <p:nvSpPr>
              <p:cNvPr id="14" name="Oval 13">
                <a:extLst>
                  <a:ext uri="{FF2B5EF4-FFF2-40B4-BE49-F238E27FC236}">
                    <a16:creationId xmlns:a16="http://schemas.microsoft.com/office/drawing/2014/main" id="{3342B180-3F5F-460A-9FFA-B48F9194B7F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CEEF60CC-FD9F-4576-94BE-9B4155DA31D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Equals 15">
                <a:extLst>
                  <a:ext uri="{FF2B5EF4-FFF2-40B4-BE49-F238E27FC236}">
                    <a16:creationId xmlns:a16="http://schemas.microsoft.com/office/drawing/2014/main" id="{2974E7EB-F63E-45CA-B347-2FC8F7B4224C}"/>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9AECA027-C315-4A52-BB39-DFA7C6119A5F}"/>
                </a:ext>
              </a:extLst>
            </p:cNvPr>
            <p:cNvGrpSpPr/>
            <p:nvPr/>
          </p:nvGrpSpPr>
          <p:grpSpPr>
            <a:xfrm>
              <a:off x="5801446" y="1533876"/>
              <a:ext cx="589110" cy="149252"/>
              <a:chOff x="5801446" y="162276"/>
              <a:chExt cx="589110" cy="149252"/>
            </a:xfrm>
          </p:grpSpPr>
          <p:sp>
            <p:nvSpPr>
              <p:cNvPr id="18" name="Oval 17">
                <a:extLst>
                  <a:ext uri="{FF2B5EF4-FFF2-40B4-BE49-F238E27FC236}">
                    <a16:creationId xmlns:a16="http://schemas.microsoft.com/office/drawing/2014/main" id="{7C91053B-82D6-4BDD-A0B5-43FA60303327}"/>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D5B78E8-5172-410A-80AD-39F64C5D24AB}"/>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Equals 19">
                <a:extLst>
                  <a:ext uri="{FF2B5EF4-FFF2-40B4-BE49-F238E27FC236}">
                    <a16:creationId xmlns:a16="http://schemas.microsoft.com/office/drawing/2014/main" id="{4B5A3D7E-6D06-4345-9092-4F8A679AFD4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1" name="Group 20">
              <a:extLst>
                <a:ext uri="{FF2B5EF4-FFF2-40B4-BE49-F238E27FC236}">
                  <a16:creationId xmlns:a16="http://schemas.microsoft.com/office/drawing/2014/main" id="{C1284462-0FBC-4623-8B63-0A74037FEBB0}"/>
                </a:ext>
              </a:extLst>
            </p:cNvPr>
            <p:cNvGrpSpPr/>
            <p:nvPr/>
          </p:nvGrpSpPr>
          <p:grpSpPr>
            <a:xfrm>
              <a:off x="5801446" y="1991076"/>
              <a:ext cx="589110" cy="149252"/>
              <a:chOff x="5801446" y="162276"/>
              <a:chExt cx="589110" cy="149252"/>
            </a:xfrm>
          </p:grpSpPr>
          <p:sp>
            <p:nvSpPr>
              <p:cNvPr id="22" name="Oval 21">
                <a:extLst>
                  <a:ext uri="{FF2B5EF4-FFF2-40B4-BE49-F238E27FC236}">
                    <a16:creationId xmlns:a16="http://schemas.microsoft.com/office/drawing/2014/main" id="{B9B5B5AF-5903-43CC-9E7C-D753E4C67FF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2C8A6F5F-34E2-4EF6-95A4-C5100F2F20F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Equals 23">
                <a:extLst>
                  <a:ext uri="{FF2B5EF4-FFF2-40B4-BE49-F238E27FC236}">
                    <a16:creationId xmlns:a16="http://schemas.microsoft.com/office/drawing/2014/main" id="{59FBF61D-21FE-4BA7-94F6-89CEEC2B24B2}"/>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47879634-B96E-4D76-9058-38631BBA31FE}"/>
                </a:ext>
              </a:extLst>
            </p:cNvPr>
            <p:cNvGrpSpPr/>
            <p:nvPr/>
          </p:nvGrpSpPr>
          <p:grpSpPr>
            <a:xfrm>
              <a:off x="5801446" y="2448276"/>
              <a:ext cx="589110" cy="149252"/>
              <a:chOff x="5801446" y="162276"/>
              <a:chExt cx="589110" cy="149252"/>
            </a:xfrm>
          </p:grpSpPr>
          <p:sp>
            <p:nvSpPr>
              <p:cNvPr id="26" name="Oval 25">
                <a:extLst>
                  <a:ext uri="{FF2B5EF4-FFF2-40B4-BE49-F238E27FC236}">
                    <a16:creationId xmlns:a16="http://schemas.microsoft.com/office/drawing/2014/main" id="{86F94DAD-8390-4A32-B5A2-7C8316C2F0EF}"/>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C86F0EE2-D661-4E3D-B1BA-7AECC3F99C85}"/>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Equals 27">
                <a:extLst>
                  <a:ext uri="{FF2B5EF4-FFF2-40B4-BE49-F238E27FC236}">
                    <a16:creationId xmlns:a16="http://schemas.microsoft.com/office/drawing/2014/main" id="{BC71E4E5-51B9-409D-A621-18523047CB6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9" name="Group 28">
              <a:extLst>
                <a:ext uri="{FF2B5EF4-FFF2-40B4-BE49-F238E27FC236}">
                  <a16:creationId xmlns:a16="http://schemas.microsoft.com/office/drawing/2014/main" id="{889CCA48-217A-415E-B755-5B3FB14F5592}"/>
                </a:ext>
              </a:extLst>
            </p:cNvPr>
            <p:cNvGrpSpPr/>
            <p:nvPr/>
          </p:nvGrpSpPr>
          <p:grpSpPr>
            <a:xfrm>
              <a:off x="5801446" y="2905476"/>
              <a:ext cx="589110" cy="149252"/>
              <a:chOff x="5801446" y="162276"/>
              <a:chExt cx="589110" cy="149252"/>
            </a:xfrm>
          </p:grpSpPr>
          <p:sp>
            <p:nvSpPr>
              <p:cNvPr id="30" name="Oval 29">
                <a:extLst>
                  <a:ext uri="{FF2B5EF4-FFF2-40B4-BE49-F238E27FC236}">
                    <a16:creationId xmlns:a16="http://schemas.microsoft.com/office/drawing/2014/main" id="{BB6FB66C-4234-43B1-B654-67C891B89A9D}"/>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BB4B771C-82F6-46E3-AFAD-7DFC893D831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Equals 31">
                <a:extLst>
                  <a:ext uri="{FF2B5EF4-FFF2-40B4-BE49-F238E27FC236}">
                    <a16:creationId xmlns:a16="http://schemas.microsoft.com/office/drawing/2014/main" id="{51B32C43-5033-4D20-98BC-DB35298BCDA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3" name="Group 32">
              <a:extLst>
                <a:ext uri="{FF2B5EF4-FFF2-40B4-BE49-F238E27FC236}">
                  <a16:creationId xmlns:a16="http://schemas.microsoft.com/office/drawing/2014/main" id="{51EEAD22-66F0-4EE8-B48E-4382ECB19AA7}"/>
                </a:ext>
              </a:extLst>
            </p:cNvPr>
            <p:cNvGrpSpPr/>
            <p:nvPr/>
          </p:nvGrpSpPr>
          <p:grpSpPr>
            <a:xfrm>
              <a:off x="5801446" y="3362676"/>
              <a:ext cx="589110" cy="149252"/>
              <a:chOff x="5801446" y="162276"/>
              <a:chExt cx="589110" cy="149252"/>
            </a:xfrm>
          </p:grpSpPr>
          <p:sp>
            <p:nvSpPr>
              <p:cNvPr id="34" name="Oval 33">
                <a:extLst>
                  <a:ext uri="{FF2B5EF4-FFF2-40B4-BE49-F238E27FC236}">
                    <a16:creationId xmlns:a16="http://schemas.microsoft.com/office/drawing/2014/main" id="{78637244-3D62-4728-92B4-CFFEA4CB098E}"/>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FDB6AA16-9D5F-4E7C-94EB-155DAB129401}"/>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Equals 35">
                <a:extLst>
                  <a:ext uri="{FF2B5EF4-FFF2-40B4-BE49-F238E27FC236}">
                    <a16:creationId xmlns:a16="http://schemas.microsoft.com/office/drawing/2014/main" id="{1030F5C7-2A67-4577-B346-0FF5347C67F5}"/>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7" name="Group 36">
              <a:extLst>
                <a:ext uri="{FF2B5EF4-FFF2-40B4-BE49-F238E27FC236}">
                  <a16:creationId xmlns:a16="http://schemas.microsoft.com/office/drawing/2014/main" id="{402E035F-4C03-41FE-960D-2DB4DDDCFE6D}"/>
                </a:ext>
              </a:extLst>
            </p:cNvPr>
            <p:cNvGrpSpPr/>
            <p:nvPr/>
          </p:nvGrpSpPr>
          <p:grpSpPr>
            <a:xfrm>
              <a:off x="5801446" y="3819876"/>
              <a:ext cx="589110" cy="149252"/>
              <a:chOff x="5801446" y="162276"/>
              <a:chExt cx="589110" cy="149252"/>
            </a:xfrm>
          </p:grpSpPr>
          <p:sp>
            <p:nvSpPr>
              <p:cNvPr id="38" name="Oval 37">
                <a:extLst>
                  <a:ext uri="{FF2B5EF4-FFF2-40B4-BE49-F238E27FC236}">
                    <a16:creationId xmlns:a16="http://schemas.microsoft.com/office/drawing/2014/main" id="{CC79A6CF-17E3-45C7-AA0D-EB1AADBEBFE6}"/>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F4927DFF-416F-4F73-A524-FEEC3553BBCE}"/>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Equals 39">
                <a:extLst>
                  <a:ext uri="{FF2B5EF4-FFF2-40B4-BE49-F238E27FC236}">
                    <a16:creationId xmlns:a16="http://schemas.microsoft.com/office/drawing/2014/main" id="{69325E82-420A-4FA9-8169-1FEF74BF0F4B}"/>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1" name="Group 40">
              <a:extLst>
                <a:ext uri="{FF2B5EF4-FFF2-40B4-BE49-F238E27FC236}">
                  <a16:creationId xmlns:a16="http://schemas.microsoft.com/office/drawing/2014/main" id="{2586C658-1EE4-4412-BE74-BC841276624B}"/>
                </a:ext>
              </a:extLst>
            </p:cNvPr>
            <p:cNvGrpSpPr/>
            <p:nvPr/>
          </p:nvGrpSpPr>
          <p:grpSpPr>
            <a:xfrm>
              <a:off x="5801446" y="4277076"/>
              <a:ext cx="589110" cy="149252"/>
              <a:chOff x="5801446" y="162276"/>
              <a:chExt cx="589110" cy="149252"/>
            </a:xfrm>
          </p:grpSpPr>
          <p:sp>
            <p:nvSpPr>
              <p:cNvPr id="42" name="Oval 41">
                <a:extLst>
                  <a:ext uri="{FF2B5EF4-FFF2-40B4-BE49-F238E27FC236}">
                    <a16:creationId xmlns:a16="http://schemas.microsoft.com/office/drawing/2014/main" id="{7846AA1E-7E27-4A08-B332-6120F1FE5700}"/>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a:extLst>
                  <a:ext uri="{FF2B5EF4-FFF2-40B4-BE49-F238E27FC236}">
                    <a16:creationId xmlns:a16="http://schemas.microsoft.com/office/drawing/2014/main" id="{BA7D4AAD-D41E-4AE0-9E54-572FA7B14717}"/>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Equals 43">
                <a:extLst>
                  <a:ext uri="{FF2B5EF4-FFF2-40B4-BE49-F238E27FC236}">
                    <a16:creationId xmlns:a16="http://schemas.microsoft.com/office/drawing/2014/main" id="{FC515415-2744-4FEB-B57F-8DEA66F4339A}"/>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5" name="Group 44">
              <a:extLst>
                <a:ext uri="{FF2B5EF4-FFF2-40B4-BE49-F238E27FC236}">
                  <a16:creationId xmlns:a16="http://schemas.microsoft.com/office/drawing/2014/main" id="{3865C19F-FCC9-4AE6-B623-458C7D1150A8}"/>
                </a:ext>
              </a:extLst>
            </p:cNvPr>
            <p:cNvGrpSpPr/>
            <p:nvPr/>
          </p:nvGrpSpPr>
          <p:grpSpPr>
            <a:xfrm>
              <a:off x="5801446" y="4734276"/>
              <a:ext cx="589110" cy="149252"/>
              <a:chOff x="5801446" y="162276"/>
              <a:chExt cx="589110" cy="149252"/>
            </a:xfrm>
          </p:grpSpPr>
          <p:sp>
            <p:nvSpPr>
              <p:cNvPr id="46" name="Oval 45">
                <a:extLst>
                  <a:ext uri="{FF2B5EF4-FFF2-40B4-BE49-F238E27FC236}">
                    <a16:creationId xmlns:a16="http://schemas.microsoft.com/office/drawing/2014/main" id="{610A9734-043E-49C8-BDDB-96A0B7110B43}"/>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9FFD026B-ABAC-4C25-950E-F65EEECA5C0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Equals 47">
                <a:extLst>
                  <a:ext uri="{FF2B5EF4-FFF2-40B4-BE49-F238E27FC236}">
                    <a16:creationId xmlns:a16="http://schemas.microsoft.com/office/drawing/2014/main" id="{073B3345-8293-449E-BFB1-52E3C46831C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9" name="Group 48">
              <a:extLst>
                <a:ext uri="{FF2B5EF4-FFF2-40B4-BE49-F238E27FC236}">
                  <a16:creationId xmlns:a16="http://schemas.microsoft.com/office/drawing/2014/main" id="{F3ACE9BD-20C3-49ED-90B2-B2A9849988E7}"/>
                </a:ext>
              </a:extLst>
            </p:cNvPr>
            <p:cNvGrpSpPr/>
            <p:nvPr/>
          </p:nvGrpSpPr>
          <p:grpSpPr>
            <a:xfrm>
              <a:off x="5801446" y="5191476"/>
              <a:ext cx="589110" cy="149252"/>
              <a:chOff x="5801446" y="162276"/>
              <a:chExt cx="589110" cy="149252"/>
            </a:xfrm>
          </p:grpSpPr>
          <p:sp>
            <p:nvSpPr>
              <p:cNvPr id="50" name="Oval 49">
                <a:extLst>
                  <a:ext uri="{FF2B5EF4-FFF2-40B4-BE49-F238E27FC236}">
                    <a16:creationId xmlns:a16="http://schemas.microsoft.com/office/drawing/2014/main" id="{7ED317B3-5E4C-427C-870B-C9D399E8D07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AE2AA2EE-04D2-4445-A143-98EEF4553AF4}"/>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Equals 51">
                <a:extLst>
                  <a:ext uri="{FF2B5EF4-FFF2-40B4-BE49-F238E27FC236}">
                    <a16:creationId xmlns:a16="http://schemas.microsoft.com/office/drawing/2014/main" id="{B6DA135B-B87D-42BC-A095-B3ADCF133029}"/>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08B34262-9E38-42F4-9369-A858AE9B2DFC}"/>
                </a:ext>
              </a:extLst>
            </p:cNvPr>
            <p:cNvGrpSpPr/>
            <p:nvPr/>
          </p:nvGrpSpPr>
          <p:grpSpPr>
            <a:xfrm>
              <a:off x="5801446" y="5648676"/>
              <a:ext cx="589110" cy="149252"/>
              <a:chOff x="5801446" y="162276"/>
              <a:chExt cx="589110" cy="149252"/>
            </a:xfrm>
          </p:grpSpPr>
          <p:sp>
            <p:nvSpPr>
              <p:cNvPr id="54" name="Oval 53">
                <a:extLst>
                  <a:ext uri="{FF2B5EF4-FFF2-40B4-BE49-F238E27FC236}">
                    <a16:creationId xmlns:a16="http://schemas.microsoft.com/office/drawing/2014/main" id="{3540673A-D5D4-42F2-A123-2C65554FE35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3941B9F6-AD8B-47D9-895A-8612F1EB1C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Equals 55">
                <a:extLst>
                  <a:ext uri="{FF2B5EF4-FFF2-40B4-BE49-F238E27FC236}">
                    <a16:creationId xmlns:a16="http://schemas.microsoft.com/office/drawing/2014/main" id="{8C60F8F8-C6F0-40CC-B9C6-87BA8A2C60C3}"/>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09BDC3C0-5F48-4B9A-9530-07EB4B08C942}"/>
                </a:ext>
              </a:extLst>
            </p:cNvPr>
            <p:cNvGrpSpPr/>
            <p:nvPr/>
          </p:nvGrpSpPr>
          <p:grpSpPr>
            <a:xfrm>
              <a:off x="5801446" y="6105876"/>
              <a:ext cx="589110" cy="149252"/>
              <a:chOff x="5801446" y="162276"/>
              <a:chExt cx="589110" cy="149252"/>
            </a:xfrm>
          </p:grpSpPr>
          <p:sp>
            <p:nvSpPr>
              <p:cNvPr id="58" name="Oval 57">
                <a:extLst>
                  <a:ext uri="{FF2B5EF4-FFF2-40B4-BE49-F238E27FC236}">
                    <a16:creationId xmlns:a16="http://schemas.microsoft.com/office/drawing/2014/main" id="{3D04383E-845B-4ECB-8071-7DD083F0A59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78658B97-4C09-496E-9B04-D0A9C6C667E9}"/>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Equals 59">
                <a:extLst>
                  <a:ext uri="{FF2B5EF4-FFF2-40B4-BE49-F238E27FC236}">
                    <a16:creationId xmlns:a16="http://schemas.microsoft.com/office/drawing/2014/main" id="{1B0BEA9F-1A0B-488C-8F6D-2D428E066E66}"/>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1" name="Group 60">
              <a:extLst>
                <a:ext uri="{FF2B5EF4-FFF2-40B4-BE49-F238E27FC236}">
                  <a16:creationId xmlns:a16="http://schemas.microsoft.com/office/drawing/2014/main" id="{DE839CC6-FAAD-495F-9ECD-B5409FB94216}"/>
                </a:ext>
              </a:extLst>
            </p:cNvPr>
            <p:cNvGrpSpPr/>
            <p:nvPr/>
          </p:nvGrpSpPr>
          <p:grpSpPr>
            <a:xfrm>
              <a:off x="5801446" y="6563076"/>
              <a:ext cx="589110" cy="149252"/>
              <a:chOff x="5801446" y="162276"/>
              <a:chExt cx="589110" cy="149252"/>
            </a:xfrm>
          </p:grpSpPr>
          <p:sp>
            <p:nvSpPr>
              <p:cNvPr id="62" name="Oval 61">
                <a:extLst>
                  <a:ext uri="{FF2B5EF4-FFF2-40B4-BE49-F238E27FC236}">
                    <a16:creationId xmlns:a16="http://schemas.microsoft.com/office/drawing/2014/main" id="{1E5CCC73-63BD-48D8-A231-73159B01E104}"/>
                  </a:ext>
                </a:extLst>
              </p:cNvPr>
              <p:cNvSpPr/>
              <p:nvPr/>
            </p:nvSpPr>
            <p:spPr>
              <a:xfrm>
                <a:off x="5801446"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F9D754FD-6FDC-4889-88B5-386CFE9C91D3}"/>
                  </a:ext>
                </a:extLst>
              </p:cNvPr>
              <p:cNvSpPr/>
              <p:nvPr/>
            </p:nvSpPr>
            <p:spPr>
              <a:xfrm>
                <a:off x="6241304" y="162276"/>
                <a:ext cx="149252" cy="149252"/>
              </a:xfrm>
              <a:prstGeom prst="ellipse">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Equals 63">
                <a:extLst>
                  <a:ext uri="{FF2B5EF4-FFF2-40B4-BE49-F238E27FC236}">
                    <a16:creationId xmlns:a16="http://schemas.microsoft.com/office/drawing/2014/main" id="{A1DCF708-41DB-4DC0-BF73-C9BD6BB43254}"/>
                  </a:ext>
                </a:extLst>
              </p:cNvPr>
              <p:cNvSpPr/>
              <p:nvPr/>
            </p:nvSpPr>
            <p:spPr>
              <a:xfrm>
                <a:off x="5834894" y="186956"/>
                <a:ext cx="517947" cy="99892"/>
              </a:xfrm>
              <a:prstGeom prst="mathEqual">
                <a:avLst>
                  <a:gd name="adj1" fmla="val 36745"/>
                  <a:gd name="adj2" fmla="val 41297"/>
                </a:avLst>
              </a:prstGeom>
              <a:gradFill flip="none" rotWithShape="1">
                <a:gsLst>
                  <a:gs pos="21000">
                    <a:schemeClr val="tx1">
                      <a:lumMod val="75000"/>
                      <a:lumOff val="25000"/>
                    </a:schemeClr>
                  </a:gs>
                  <a:gs pos="49000">
                    <a:schemeClr val="bg1">
                      <a:lumMod val="75000"/>
                    </a:schemeClr>
                  </a:gs>
                  <a:gs pos="93805">
                    <a:schemeClr val="tx1">
                      <a:lumMod val="95000"/>
                      <a:lumOff val="5000"/>
                    </a:schemeClr>
                  </a:gs>
                  <a:gs pos="1770">
                    <a:schemeClr val="tx1">
                      <a:lumMod val="95000"/>
                      <a:lumOff val="5000"/>
                    </a:schemeClr>
                  </a:gs>
                  <a:gs pos="73000">
                    <a:schemeClr val="tx1">
                      <a:lumMod val="65000"/>
                      <a:lumOff val="3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2" name="Footer Placeholder 1">
            <a:extLst>
              <a:ext uri="{FF2B5EF4-FFF2-40B4-BE49-F238E27FC236}">
                <a16:creationId xmlns:a16="http://schemas.microsoft.com/office/drawing/2014/main" id="{7416DFA6-1F5A-4D89-985D-366BF3E6B943}"/>
              </a:ext>
            </a:extLst>
          </p:cNvPr>
          <p:cNvSpPr>
            <a:spLocks noGrp="1"/>
          </p:cNvSpPr>
          <p:nvPr>
            <p:ph type="ftr" sz="quarter" idx="11"/>
          </p:nvPr>
        </p:nvSpPr>
        <p:spPr/>
        <p:txBody>
          <a:bodyPr/>
          <a:lstStyle/>
          <a:p>
            <a:r>
              <a:rPr lang="en-US" dirty="0"/>
              <a:t>CONFIDENTIAL - Copyright Protected</a:t>
            </a:r>
          </a:p>
        </p:txBody>
      </p:sp>
      <p:sp>
        <p:nvSpPr>
          <p:cNvPr id="68" name="Rectangle 4">
            <a:extLst>
              <a:ext uri="{FF2B5EF4-FFF2-40B4-BE49-F238E27FC236}">
                <a16:creationId xmlns:a16="http://schemas.microsoft.com/office/drawing/2014/main" id="{7CEF1873-DD05-45CA-AA01-D6CFC9483450}"/>
              </a:ext>
            </a:extLst>
          </p:cNvPr>
          <p:cNvSpPr txBox="1">
            <a:spLocks noChangeArrowheads="1"/>
          </p:cNvSpPr>
          <p:nvPr/>
        </p:nvSpPr>
        <p:spPr bwMode="auto">
          <a:xfrm>
            <a:off x="539750" y="2565400"/>
            <a:ext cx="4925477" cy="11430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r>
              <a:rPr lang="en-CA" altLang="en-US" sz="4000" b="1" dirty="0">
                <a:latin typeface="Bookman Old Style" panose="02050604050505020204" pitchFamily="18" charset="0"/>
              </a:rPr>
              <a:t>Questions??</a:t>
            </a:r>
          </a:p>
        </p:txBody>
      </p:sp>
      <p:sp>
        <p:nvSpPr>
          <p:cNvPr id="69" name="Rectangle 3">
            <a:extLst>
              <a:ext uri="{FF2B5EF4-FFF2-40B4-BE49-F238E27FC236}">
                <a16:creationId xmlns:a16="http://schemas.microsoft.com/office/drawing/2014/main" id="{1ACB846C-2523-4A80-AFBA-200E7F19B2A1}"/>
              </a:ext>
            </a:extLst>
          </p:cNvPr>
          <p:cNvSpPr txBox="1">
            <a:spLocks noChangeArrowheads="1"/>
          </p:cNvSpPr>
          <p:nvPr/>
        </p:nvSpPr>
        <p:spPr bwMode="auto">
          <a:xfrm>
            <a:off x="6284365" y="485192"/>
            <a:ext cx="5896947" cy="124483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marL="0" indent="0" algn="ctr" defTabSz="914377"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89" indent="0" algn="ctr" defTabSz="914377"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77" indent="0" algn="ctr" defTabSz="914377"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66"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54"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943"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buFontTx/>
              <a:buNone/>
            </a:pPr>
            <a:r>
              <a:rPr lang="en-CA" altLang="en-US" b="1" dirty="0">
                <a:latin typeface="Bookman Old Style" panose="02050604050505020204" pitchFamily="18" charset="0"/>
              </a:rPr>
              <a:t>The MEX</a:t>
            </a:r>
            <a:r>
              <a:rPr lang="en-CA" altLang="en-US" b="1" baseline="30000" dirty="0">
                <a:latin typeface="Bookman Old Style" panose="02050604050505020204" pitchFamily="18" charset="0"/>
              </a:rPr>
              <a:t>©</a:t>
            </a:r>
            <a:r>
              <a:rPr lang="en-CA" altLang="en-US" b="1" dirty="0">
                <a:latin typeface="Bookman Old Style" panose="02050604050505020204" pitchFamily="18" charset="0"/>
              </a:rPr>
              <a:t> Model has been developed and presented by:</a:t>
            </a:r>
            <a:endParaRPr lang="en-CA" altLang="en-US" sz="2000" dirty="0"/>
          </a:p>
        </p:txBody>
      </p:sp>
      <p:sp>
        <p:nvSpPr>
          <p:cNvPr id="70" name="Rectangle 4">
            <a:extLst>
              <a:ext uri="{FF2B5EF4-FFF2-40B4-BE49-F238E27FC236}">
                <a16:creationId xmlns:a16="http://schemas.microsoft.com/office/drawing/2014/main" id="{5400FDA7-A852-4725-9755-96A5D40054FC}"/>
              </a:ext>
            </a:extLst>
          </p:cNvPr>
          <p:cNvSpPr>
            <a:spLocks noChangeArrowheads="1"/>
          </p:cNvSpPr>
          <p:nvPr/>
        </p:nvSpPr>
        <p:spPr bwMode="auto">
          <a:xfrm>
            <a:off x="7725671" y="3503320"/>
            <a:ext cx="2901900" cy="1150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Font typeface="Wingdings" panose="05000000000000000000" pitchFamily="2" charset="2"/>
              <a:buNone/>
            </a:pPr>
            <a:r>
              <a:rPr lang="en-CA" altLang="en-US" sz="1600" b="1" dirty="0">
                <a:latin typeface="Bookman Old Style" panose="02050604050505020204" pitchFamily="18" charset="0"/>
              </a:rPr>
              <a:t>Tino Sequeira</a:t>
            </a:r>
          </a:p>
          <a:p>
            <a:pPr algn="ctr" eaLnBrk="1" hangingPunct="1">
              <a:buFont typeface="Wingdings" panose="05000000000000000000" pitchFamily="2" charset="2"/>
              <a:buChar char="v"/>
            </a:pPr>
            <a:r>
              <a:rPr lang="en-US" altLang="en-US" sz="1400" dirty="0">
                <a:latin typeface="Bookman Old Style" panose="02050604050505020204" pitchFamily="18" charset="0"/>
              </a:rPr>
              <a:t>Wellness Coach</a:t>
            </a:r>
          </a:p>
          <a:p>
            <a:pPr algn="ctr" eaLnBrk="1" hangingPunct="1">
              <a:buFont typeface="Wingdings" panose="05000000000000000000" pitchFamily="2" charset="2"/>
              <a:buChar char="v"/>
            </a:pPr>
            <a:r>
              <a:rPr lang="en-US" altLang="en-US" sz="1400" dirty="0">
                <a:latin typeface="Bookman Old Style" panose="02050604050505020204" pitchFamily="18" charset="0"/>
              </a:rPr>
              <a:t>Speaker</a:t>
            </a:r>
          </a:p>
          <a:p>
            <a:pPr algn="ctr" eaLnBrk="1" hangingPunct="1">
              <a:buFont typeface="Wingdings" panose="05000000000000000000" pitchFamily="2" charset="2"/>
              <a:buChar char="v"/>
            </a:pPr>
            <a:r>
              <a:rPr lang="en-US" altLang="en-US" sz="1400" dirty="0">
                <a:latin typeface="Bookman Old Style" panose="02050604050505020204" pitchFamily="18" charset="0"/>
              </a:rPr>
              <a:t>Remote Writer</a:t>
            </a:r>
          </a:p>
          <a:p>
            <a:pPr algn="ctr" eaLnBrk="1" hangingPunct="1">
              <a:buFont typeface="Wingdings" panose="05000000000000000000" pitchFamily="2" charset="2"/>
              <a:buChar char="v"/>
            </a:pPr>
            <a:r>
              <a:rPr lang="en-US" altLang="en-US" sz="1400" dirty="0">
                <a:latin typeface="Bookman Old Style" panose="02050604050505020204" pitchFamily="18" charset="0"/>
              </a:rPr>
              <a:t>(</a:t>
            </a:r>
            <a:r>
              <a:rPr lang="en-US" altLang="en-US" sz="1400" dirty="0">
                <a:latin typeface="Bookman Old Style" panose="02050604050505020204" pitchFamily="18" charset="0"/>
                <a:hlinkClick r:id="rId3"/>
              </a:rPr>
              <a:t>www.info2wrirw.com</a:t>
            </a:r>
            <a:r>
              <a:rPr lang="en-US" altLang="en-US" sz="1400" dirty="0">
                <a:latin typeface="Bookman Old Style" panose="02050604050505020204" pitchFamily="18" charset="0"/>
              </a:rPr>
              <a:t>) </a:t>
            </a:r>
          </a:p>
          <a:p>
            <a:pPr algn="ctr" eaLnBrk="1" hangingPunct="1">
              <a:buFont typeface="Wingdings" panose="05000000000000000000" pitchFamily="2" charset="2"/>
              <a:buChar char="v"/>
            </a:pPr>
            <a:r>
              <a:rPr lang="en-CA" altLang="en-US" sz="1400" dirty="0">
                <a:latin typeface="Bookman Old Style" panose="02050604050505020204" pitchFamily="18" charset="0"/>
              </a:rPr>
              <a:t>Business Owner</a:t>
            </a:r>
          </a:p>
        </p:txBody>
      </p:sp>
      <p:sp>
        <p:nvSpPr>
          <p:cNvPr id="72" name="Rectangle 3">
            <a:extLst>
              <a:ext uri="{FF2B5EF4-FFF2-40B4-BE49-F238E27FC236}">
                <a16:creationId xmlns:a16="http://schemas.microsoft.com/office/drawing/2014/main" id="{762D12E5-E497-4F86-BEF5-A73ECD8B1EDF}"/>
              </a:ext>
            </a:extLst>
          </p:cNvPr>
          <p:cNvSpPr txBox="1">
            <a:spLocks noChangeArrowheads="1"/>
          </p:cNvSpPr>
          <p:nvPr/>
        </p:nvSpPr>
        <p:spPr bwMode="auto">
          <a:xfrm>
            <a:off x="6750516" y="4803213"/>
            <a:ext cx="5071369" cy="1401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20000"/>
              </a:spcBef>
            </a:pPr>
            <a:r>
              <a:rPr lang="en-US" altLang="en-US" sz="1200" dirty="0">
                <a:latin typeface="Bookman Old Style" panose="02050604050505020204" pitchFamily="18" charset="0"/>
              </a:rPr>
              <a:t>The MEX© model has been researched, designed and developed by Tino Sequeira. We respect your need for further information and would request you to complete the form on slide 9 if you would like more detailed information.</a:t>
            </a:r>
          </a:p>
          <a:p>
            <a:pPr algn="ctr" eaLnBrk="1" hangingPunct="1">
              <a:lnSpc>
                <a:spcPct val="150000"/>
              </a:lnSpc>
              <a:spcBef>
                <a:spcPct val="20000"/>
              </a:spcBef>
            </a:pPr>
            <a:endParaRPr lang="en-US" altLang="en-US" sz="1200" dirty="0">
              <a:latin typeface="Bookman Old Style" panose="02050604050505020204" pitchFamily="18" charset="0"/>
            </a:endParaRPr>
          </a:p>
          <a:p>
            <a:pPr algn="ctr" eaLnBrk="1" hangingPunct="1">
              <a:lnSpc>
                <a:spcPct val="150000"/>
              </a:lnSpc>
              <a:spcBef>
                <a:spcPct val="20000"/>
              </a:spcBef>
            </a:pPr>
            <a:endParaRPr lang="en-CA" altLang="en-US" sz="1200" dirty="0"/>
          </a:p>
        </p:txBody>
      </p:sp>
      <p:sp>
        <p:nvSpPr>
          <p:cNvPr id="73" name="Rectangle 3">
            <a:extLst>
              <a:ext uri="{FF2B5EF4-FFF2-40B4-BE49-F238E27FC236}">
                <a16:creationId xmlns:a16="http://schemas.microsoft.com/office/drawing/2014/main" id="{E3DA4958-F12B-48CD-B77C-B73DE9445786}"/>
              </a:ext>
            </a:extLst>
          </p:cNvPr>
          <p:cNvSpPr txBox="1">
            <a:spLocks noChangeArrowheads="1"/>
          </p:cNvSpPr>
          <p:nvPr/>
        </p:nvSpPr>
        <p:spPr bwMode="auto">
          <a:xfrm>
            <a:off x="595428" y="3537364"/>
            <a:ext cx="4603283" cy="1643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20000"/>
              </a:spcBef>
            </a:pPr>
            <a:r>
              <a:rPr lang="en-CA" altLang="en-US" sz="1600" b="1" dirty="0">
                <a:latin typeface="Bookman Old Style" panose="02050604050505020204" pitchFamily="18" charset="0"/>
              </a:rPr>
              <a:t>If you have any questions or need more details, please complete the form on slide 9 and, email me at:</a:t>
            </a:r>
          </a:p>
          <a:p>
            <a:pPr algn="ctr" eaLnBrk="1" hangingPunct="1">
              <a:lnSpc>
                <a:spcPct val="150000"/>
              </a:lnSpc>
              <a:spcBef>
                <a:spcPct val="20000"/>
              </a:spcBef>
            </a:pPr>
            <a:r>
              <a:rPr lang="en-US" altLang="en-US" sz="1600" b="1" dirty="0">
                <a:latin typeface="Bookman Old Style" panose="02050604050505020204" pitchFamily="18" charset="0"/>
                <a:hlinkClick r:id="rId4"/>
              </a:rPr>
              <a:t>tino8466@Right2Write.ca</a:t>
            </a:r>
            <a:r>
              <a:rPr lang="en-US" altLang="en-US" sz="1600" b="1" dirty="0">
                <a:latin typeface="Bookman Old Style" panose="02050604050505020204" pitchFamily="18" charset="0"/>
              </a:rPr>
              <a:t> </a:t>
            </a:r>
          </a:p>
          <a:p>
            <a:pPr rtl="0" fontAlgn="base"/>
            <a:r>
              <a:rPr lang="en-US" sz="900" b="1" i="1" dirty="0">
                <a:solidFill>
                  <a:srgbClr val="000000"/>
                </a:solidFill>
                <a:effectLst/>
                <a:latin typeface="Arial Narrow" panose="020B0606020202030204" pitchFamily="34" charset="0"/>
              </a:rPr>
              <a:t>	Sweet Dreams by </a:t>
            </a:r>
            <a:r>
              <a:rPr lang="en-US" sz="900" b="1" i="1" dirty="0" err="1">
                <a:solidFill>
                  <a:srgbClr val="000000"/>
                </a:solidFill>
                <a:effectLst/>
                <a:latin typeface="Arial Narrow" panose="020B0606020202030204" pitchFamily="34" charset="0"/>
              </a:rPr>
              <a:t>BatchBug</a:t>
            </a:r>
            <a:r>
              <a:rPr lang="en-US" sz="900" b="1" i="1" dirty="0">
                <a:solidFill>
                  <a:srgbClr val="000000"/>
                </a:solidFill>
                <a:effectLst/>
                <a:latin typeface="Arial Narrow" panose="020B0606020202030204" pitchFamily="34" charset="0"/>
              </a:rPr>
              <a:t> | https://soundcloud.com/batchbug</a:t>
            </a:r>
            <a:br>
              <a:rPr lang="en-US" sz="900" b="1" i="1" dirty="0">
                <a:solidFill>
                  <a:srgbClr val="000000"/>
                </a:solidFill>
                <a:effectLst/>
                <a:latin typeface="Arial Narrow" panose="020B0606020202030204" pitchFamily="34" charset="0"/>
              </a:rPr>
            </a:br>
            <a:r>
              <a:rPr lang="en-US" sz="900" b="1" i="1" dirty="0">
                <a:solidFill>
                  <a:srgbClr val="000000"/>
                </a:solidFill>
                <a:effectLst/>
                <a:latin typeface="Arial Narrow" panose="020B0606020202030204" pitchFamily="34" charset="0"/>
              </a:rPr>
              <a:t>Music promoted by https://www.chosic.com</a:t>
            </a:r>
            <a:br>
              <a:rPr lang="en-US" sz="900" b="1" i="1" dirty="0">
                <a:solidFill>
                  <a:srgbClr val="000000"/>
                </a:solidFill>
                <a:effectLst/>
                <a:latin typeface="Arial Narrow" panose="020B0606020202030204" pitchFamily="34" charset="0"/>
              </a:rPr>
            </a:br>
            <a:r>
              <a:rPr lang="en-US" sz="900" b="1" i="1" dirty="0">
                <a:solidFill>
                  <a:srgbClr val="000000"/>
                </a:solidFill>
                <a:effectLst/>
                <a:latin typeface="Arial Narrow" panose="020B0606020202030204" pitchFamily="34" charset="0"/>
              </a:rPr>
              <a:t>Creative Commons Attribution 3.0 </a:t>
            </a:r>
            <a:r>
              <a:rPr lang="en-US" sz="900" b="1" i="1" dirty="0" err="1">
                <a:solidFill>
                  <a:srgbClr val="000000"/>
                </a:solidFill>
                <a:effectLst/>
                <a:latin typeface="Arial Narrow" panose="020B0606020202030204" pitchFamily="34" charset="0"/>
              </a:rPr>
              <a:t>Unported</a:t>
            </a:r>
            <a:r>
              <a:rPr lang="en-US" sz="900" b="1" i="1" dirty="0">
                <a:solidFill>
                  <a:srgbClr val="000000"/>
                </a:solidFill>
                <a:effectLst/>
                <a:latin typeface="Arial Narrow" panose="020B0606020202030204" pitchFamily="34" charset="0"/>
              </a:rPr>
              <a:t> License</a:t>
            </a:r>
            <a:br>
              <a:rPr lang="en-US" sz="900" b="1" i="1" dirty="0">
                <a:solidFill>
                  <a:srgbClr val="000000"/>
                </a:solidFill>
                <a:effectLst/>
                <a:latin typeface="Arial Narrow" panose="020B0606020202030204" pitchFamily="34" charset="0"/>
              </a:rPr>
            </a:br>
            <a:r>
              <a:rPr lang="en-US" sz="900" b="1" i="1" dirty="0">
                <a:solidFill>
                  <a:srgbClr val="000000"/>
                </a:solidFill>
                <a:effectLst/>
                <a:latin typeface="Arial Narrow" panose="020B0606020202030204" pitchFamily="34" charset="0"/>
              </a:rPr>
              <a:t>https://creativecommons.org/licenses/by/3.0/deed.en_US</a:t>
            </a:r>
            <a:endParaRPr lang="en-US" sz="900" b="0" i="1" dirty="0">
              <a:solidFill>
                <a:srgbClr val="000000"/>
              </a:solidFill>
              <a:effectLst/>
              <a:latin typeface="Arial Narrow" panose="020B0606020202030204" pitchFamily="34" charset="0"/>
            </a:endParaRPr>
          </a:p>
          <a:p>
            <a:br>
              <a:rPr lang="en-US" sz="1600" dirty="0"/>
            </a:br>
            <a:endParaRPr lang="en-US" altLang="en-US" sz="1600" b="1" dirty="0">
              <a:latin typeface="Bookman Old Style" panose="02050604050505020204" pitchFamily="18" charset="0"/>
            </a:endParaRPr>
          </a:p>
          <a:p>
            <a:pPr algn="ctr" eaLnBrk="1" hangingPunct="1">
              <a:lnSpc>
                <a:spcPct val="150000"/>
              </a:lnSpc>
              <a:spcBef>
                <a:spcPct val="20000"/>
              </a:spcBef>
            </a:pPr>
            <a:r>
              <a:rPr lang="en-US" altLang="en-US" sz="1600" b="1" dirty="0">
                <a:latin typeface="Bookman Old Style" panose="02050604050505020204" pitchFamily="18" charset="0"/>
              </a:rPr>
              <a:t> </a:t>
            </a:r>
          </a:p>
          <a:p>
            <a:pPr algn="ctr" eaLnBrk="1" hangingPunct="1">
              <a:lnSpc>
                <a:spcPct val="150000"/>
              </a:lnSpc>
              <a:spcBef>
                <a:spcPct val="20000"/>
              </a:spcBef>
            </a:pPr>
            <a:endParaRPr lang="en-US" altLang="en-US" sz="1600" b="1" dirty="0">
              <a:latin typeface="Bookman Old Style" panose="02050604050505020204" pitchFamily="18" charset="0"/>
            </a:endParaRPr>
          </a:p>
          <a:p>
            <a:pPr algn="ctr" eaLnBrk="1" hangingPunct="1">
              <a:lnSpc>
                <a:spcPct val="150000"/>
              </a:lnSpc>
              <a:spcBef>
                <a:spcPct val="20000"/>
              </a:spcBef>
            </a:pPr>
            <a:endParaRPr lang="en-CA" altLang="en-US" sz="1600" dirty="0"/>
          </a:p>
        </p:txBody>
      </p:sp>
      <p:pic>
        <p:nvPicPr>
          <p:cNvPr id="66" name="Picture 65">
            <a:extLst>
              <a:ext uri="{FF2B5EF4-FFF2-40B4-BE49-F238E27FC236}">
                <a16:creationId xmlns:a16="http://schemas.microsoft.com/office/drawing/2014/main" id="{C4FD3552-0D72-5023-DC10-2F1822C09C91}"/>
              </a:ext>
            </a:extLst>
          </p:cNvPr>
          <p:cNvPicPr>
            <a:picLocks noChangeAspect="1"/>
          </p:cNvPicPr>
          <p:nvPr/>
        </p:nvPicPr>
        <p:blipFill>
          <a:blip r:embed="rId5"/>
          <a:stretch>
            <a:fillRect/>
          </a:stretch>
        </p:blipFill>
        <p:spPr>
          <a:xfrm>
            <a:off x="8000183" y="1303855"/>
            <a:ext cx="2345525" cy="2199466"/>
          </a:xfrm>
          <a:prstGeom prst="rect">
            <a:avLst/>
          </a:prstGeom>
        </p:spPr>
      </p:pic>
    </p:spTree>
    <p:extLst>
      <p:ext uri="{BB962C8B-B14F-4D97-AF65-F5344CB8AC3E}">
        <p14:creationId xmlns:p14="http://schemas.microsoft.com/office/powerpoint/2010/main" val="3020825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3396</TotalTime>
  <Words>1400</Words>
  <Application>Microsoft Office PowerPoint</Application>
  <PresentationFormat>Widescreen</PresentationFormat>
  <Paragraphs>137</Paragraphs>
  <Slides>10</Slides>
  <Notes>0</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Arial</vt:lpstr>
      <vt:lpstr>Arial Narrow</vt:lpstr>
      <vt:lpstr>Bookman Old Style</vt:lpstr>
      <vt:lpstr>Calibri</vt:lpstr>
      <vt:lpstr>Calibri Light</vt:lpstr>
      <vt:lpstr>Cambria Math</vt:lpstr>
      <vt:lpstr>Open Sans</vt:lpstr>
      <vt:lpstr>Symbol</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 Rehman</dc:creator>
  <cp:lastModifiedBy>Tino Sequeira</cp:lastModifiedBy>
  <cp:revision>98</cp:revision>
  <dcterms:created xsi:type="dcterms:W3CDTF">2021-02-06T17:22:18Z</dcterms:created>
  <dcterms:modified xsi:type="dcterms:W3CDTF">2024-09-07T14:11:43Z</dcterms:modified>
</cp:coreProperties>
</file>